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4"/>
  </p:sldMasterIdLst>
  <p:notesMasterIdLst>
    <p:notesMasterId r:id="rId79"/>
  </p:notesMasterIdLst>
  <p:sldIdLst>
    <p:sldId id="256" r:id="rId5"/>
    <p:sldId id="258" r:id="rId6"/>
    <p:sldId id="285" r:id="rId7"/>
    <p:sldId id="317" r:id="rId8"/>
    <p:sldId id="263" r:id="rId9"/>
    <p:sldId id="295" r:id="rId10"/>
    <p:sldId id="322" r:id="rId11"/>
    <p:sldId id="323" r:id="rId12"/>
    <p:sldId id="278" r:id="rId13"/>
    <p:sldId id="310" r:id="rId14"/>
    <p:sldId id="270" r:id="rId15"/>
    <p:sldId id="302" r:id="rId16"/>
    <p:sldId id="286" r:id="rId17"/>
    <p:sldId id="318" r:id="rId18"/>
    <p:sldId id="326" r:id="rId19"/>
    <p:sldId id="260" r:id="rId20"/>
    <p:sldId id="292" r:id="rId21"/>
    <p:sldId id="282" r:id="rId22"/>
    <p:sldId id="314" r:id="rId23"/>
    <p:sldId id="277" r:id="rId24"/>
    <p:sldId id="309" r:id="rId25"/>
    <p:sldId id="324" r:id="rId26"/>
    <p:sldId id="325" r:id="rId27"/>
    <p:sldId id="279" r:id="rId28"/>
    <p:sldId id="311" r:id="rId29"/>
    <p:sldId id="271" r:id="rId30"/>
    <p:sldId id="303" r:id="rId31"/>
    <p:sldId id="264" r:id="rId32"/>
    <p:sldId id="296" r:id="rId33"/>
    <p:sldId id="261" r:id="rId34"/>
    <p:sldId id="293" r:id="rId35"/>
    <p:sldId id="329" r:id="rId36"/>
    <p:sldId id="330" r:id="rId37"/>
    <p:sldId id="266" r:id="rId38"/>
    <p:sldId id="298" r:id="rId39"/>
    <p:sldId id="267" r:id="rId40"/>
    <p:sldId id="299" r:id="rId41"/>
    <p:sldId id="319" r:id="rId42"/>
    <p:sldId id="320" r:id="rId43"/>
    <p:sldId id="287" r:id="rId44"/>
    <p:sldId id="288" r:id="rId45"/>
    <p:sldId id="268" r:id="rId46"/>
    <p:sldId id="300" r:id="rId47"/>
    <p:sldId id="272" r:id="rId48"/>
    <p:sldId id="304" r:id="rId49"/>
    <p:sldId id="273" r:id="rId50"/>
    <p:sldId id="305" r:id="rId51"/>
    <p:sldId id="321" r:id="rId52"/>
    <p:sldId id="269" r:id="rId53"/>
    <p:sldId id="301" r:id="rId54"/>
    <p:sldId id="280" r:id="rId55"/>
    <p:sldId id="312" r:id="rId56"/>
    <p:sldId id="276" r:id="rId57"/>
    <p:sldId id="308" r:id="rId58"/>
    <p:sldId id="274" r:id="rId59"/>
    <p:sldId id="306" r:id="rId60"/>
    <p:sldId id="275" r:id="rId61"/>
    <p:sldId id="307" r:id="rId62"/>
    <p:sldId id="281" r:id="rId63"/>
    <p:sldId id="313" r:id="rId64"/>
    <p:sldId id="327" r:id="rId65"/>
    <p:sldId id="328" r:id="rId66"/>
    <p:sldId id="283" r:id="rId67"/>
    <p:sldId id="315" r:id="rId68"/>
    <p:sldId id="284" r:id="rId69"/>
    <p:sldId id="316" r:id="rId70"/>
    <p:sldId id="262" r:id="rId71"/>
    <p:sldId id="294" r:id="rId72"/>
    <p:sldId id="259" r:id="rId73"/>
    <p:sldId id="291" r:id="rId74"/>
    <p:sldId id="265" r:id="rId75"/>
    <p:sldId id="297" r:id="rId76"/>
    <p:sldId id="289" r:id="rId77"/>
    <p:sldId id="290" r:id="rId78"/>
  </p:sldIdLst>
  <p:sldSz cx="9144000" cy="5143500" type="screen16x9"/>
  <p:notesSz cx="6858000" cy="9144000"/>
  <p:embeddedFontLst>
    <p:embeddedFont>
      <p:font typeface="Bebas Neue" panose="020F0502020204030204" pitchFamily="34" charset="0"/>
      <p:regular r:id="rId80"/>
    </p:embeddedFont>
    <p:embeddedFont>
      <p:font typeface="Della Respira" panose="020B0604020202020204" charset="0"/>
      <p:regular r:id="rId8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63"/>
  </p:normalViewPr>
  <p:slideViewPr>
    <p:cSldViewPr snapToGrid="0" snapToObjects="1">
      <p:cViewPr varScale="1">
        <p:scale>
          <a:sx n="97" d="100"/>
          <a:sy n="97" d="100"/>
        </p:scale>
        <p:origin x="11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font" Target="fonts/font1.fntdata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font" Target="fonts/font2.fntdata"/><Relationship Id="rId86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lory Stewart" userId="S::mstewart@hacap.org::77bd4dbb-69f6-4a4d-93d1-0e431edc9cee" providerId="AD" clId="Web-{D9F9C755-D74B-43F8-675E-350CA165665B}"/>
    <pc:docChg chg="addSld delSld modSld sldOrd">
      <pc:chgData name="Mallory Stewart" userId="S::mstewart@hacap.org::77bd4dbb-69f6-4a4d-93d1-0e431edc9cee" providerId="AD" clId="Web-{D9F9C755-D74B-43F8-675E-350CA165665B}" dt="2025-01-17T16:23:37.234" v="474"/>
      <pc:docMkLst>
        <pc:docMk/>
      </pc:docMkLst>
      <pc:sldChg chg="modSp ord">
        <pc:chgData name="Mallory Stewart" userId="S::mstewart@hacap.org::77bd4dbb-69f6-4a4d-93d1-0e431edc9cee" providerId="AD" clId="Web-{D9F9C755-D74B-43F8-675E-350CA165665B}" dt="2025-01-16T22:20:00.877" v="376"/>
        <pc:sldMkLst>
          <pc:docMk/>
          <pc:sldMk cId="0" sldId="259"/>
        </pc:sldMkLst>
        <pc:spChg chg="mod">
          <ac:chgData name="Mallory Stewart" userId="S::mstewart@hacap.org::77bd4dbb-69f6-4a4d-93d1-0e431edc9cee" providerId="AD" clId="Web-{D9F9C755-D74B-43F8-675E-350CA165665B}" dt="2025-01-16T22:15:22.456" v="324" actId="20577"/>
          <ac:spMkLst>
            <pc:docMk/>
            <pc:sldMk cId="0" sldId="259"/>
            <ac:spMk id="277" creationId="{00000000-0000-0000-0000-000000000000}"/>
          </ac:spMkLst>
        </pc:spChg>
      </pc:sldChg>
      <pc:sldChg chg="modSp">
        <pc:chgData name="Mallory Stewart" userId="S::mstewart@hacap.org::77bd4dbb-69f6-4a4d-93d1-0e431edc9cee" providerId="AD" clId="Web-{D9F9C755-D74B-43F8-675E-350CA165665B}" dt="2025-01-16T22:16:20.690" v="346" actId="20577"/>
        <pc:sldMkLst>
          <pc:docMk/>
          <pc:sldMk cId="0" sldId="260"/>
        </pc:sldMkLst>
        <pc:spChg chg="mod">
          <ac:chgData name="Mallory Stewart" userId="S::mstewart@hacap.org::77bd4dbb-69f6-4a4d-93d1-0e431edc9cee" providerId="AD" clId="Web-{D9F9C755-D74B-43F8-675E-350CA165665B}" dt="2025-01-16T22:16:20.690" v="346" actId="20577"/>
          <ac:spMkLst>
            <pc:docMk/>
            <pc:sldMk cId="0" sldId="260"/>
            <ac:spMk id="283" creationId="{00000000-0000-0000-0000-000000000000}"/>
          </ac:spMkLst>
        </pc:spChg>
      </pc:sldChg>
      <pc:sldChg chg="ord">
        <pc:chgData name="Mallory Stewart" userId="S::mstewart@hacap.org::77bd4dbb-69f6-4a4d-93d1-0e431edc9cee" providerId="AD" clId="Web-{D9F9C755-D74B-43F8-675E-350CA165665B}" dt="2025-01-16T21:45:21.884" v="90"/>
        <pc:sldMkLst>
          <pc:docMk/>
          <pc:sldMk cId="0" sldId="263"/>
        </pc:sldMkLst>
      </pc:sldChg>
      <pc:sldChg chg="ord">
        <pc:chgData name="Mallory Stewart" userId="S::mstewart@hacap.org::77bd4dbb-69f6-4a4d-93d1-0e431edc9cee" providerId="AD" clId="Web-{D9F9C755-D74B-43F8-675E-350CA165665B}" dt="2025-01-17T16:20:04.907" v="469"/>
        <pc:sldMkLst>
          <pc:docMk/>
          <pc:sldMk cId="0" sldId="264"/>
        </pc:sldMkLst>
      </pc:sldChg>
      <pc:sldChg chg="ord">
        <pc:chgData name="Mallory Stewart" userId="S::mstewart@hacap.org::77bd4dbb-69f6-4a4d-93d1-0e431edc9cee" providerId="AD" clId="Web-{D9F9C755-D74B-43F8-675E-350CA165665B}" dt="2025-01-16T21:59:36.725" v="187"/>
        <pc:sldMkLst>
          <pc:docMk/>
          <pc:sldMk cId="0" sldId="270"/>
        </pc:sldMkLst>
      </pc:sldChg>
      <pc:sldChg chg="ord">
        <pc:chgData name="Mallory Stewart" userId="S::mstewart@hacap.org::77bd4dbb-69f6-4a4d-93d1-0e431edc9cee" providerId="AD" clId="Web-{D9F9C755-D74B-43F8-675E-350CA165665B}" dt="2025-01-17T16:19:01.626" v="467"/>
        <pc:sldMkLst>
          <pc:docMk/>
          <pc:sldMk cId="0" sldId="271"/>
        </pc:sldMkLst>
      </pc:sldChg>
      <pc:sldChg chg="modSp">
        <pc:chgData name="Mallory Stewart" userId="S::mstewart@hacap.org::77bd4dbb-69f6-4a4d-93d1-0e431edc9cee" providerId="AD" clId="Web-{D9F9C755-D74B-43F8-675E-350CA165665B}" dt="2025-01-16T21:31:38.294" v="63" actId="20577"/>
        <pc:sldMkLst>
          <pc:docMk/>
          <pc:sldMk cId="0" sldId="276"/>
        </pc:sldMkLst>
        <pc:spChg chg="mod">
          <ac:chgData name="Mallory Stewart" userId="S::mstewart@hacap.org::77bd4dbb-69f6-4a4d-93d1-0e431edc9cee" providerId="AD" clId="Web-{D9F9C755-D74B-43F8-675E-350CA165665B}" dt="2025-01-16T21:31:38.294" v="63" actId="20577"/>
          <ac:spMkLst>
            <pc:docMk/>
            <pc:sldMk cId="0" sldId="276"/>
            <ac:spMk id="380" creationId="{00000000-0000-0000-0000-000000000000}"/>
          </ac:spMkLst>
        </pc:spChg>
      </pc:sldChg>
      <pc:sldChg chg="modSp ord">
        <pc:chgData name="Mallory Stewart" userId="S::mstewart@hacap.org::77bd4dbb-69f6-4a4d-93d1-0e431edc9cee" providerId="AD" clId="Web-{D9F9C755-D74B-43F8-675E-350CA165665B}" dt="2025-01-17T16:18:34.080" v="463"/>
        <pc:sldMkLst>
          <pc:docMk/>
          <pc:sldMk cId="0" sldId="277"/>
        </pc:sldMkLst>
        <pc:spChg chg="mod">
          <ac:chgData name="Mallory Stewart" userId="S::mstewart@hacap.org::77bd4dbb-69f6-4a4d-93d1-0e431edc9cee" providerId="AD" clId="Web-{D9F9C755-D74B-43F8-675E-350CA165665B}" dt="2025-01-16T21:55:54.101" v="135" actId="20577"/>
          <ac:spMkLst>
            <pc:docMk/>
            <pc:sldMk cId="0" sldId="277"/>
            <ac:spMk id="386" creationId="{00000000-0000-0000-0000-000000000000}"/>
          </ac:spMkLst>
        </pc:spChg>
      </pc:sldChg>
      <pc:sldChg chg="modSp ord">
        <pc:chgData name="Mallory Stewart" userId="S::mstewart@hacap.org::77bd4dbb-69f6-4a4d-93d1-0e431edc9cee" providerId="AD" clId="Web-{D9F9C755-D74B-43F8-675E-350CA165665B}" dt="2025-01-16T21:48:40.524" v="101" actId="20577"/>
        <pc:sldMkLst>
          <pc:docMk/>
          <pc:sldMk cId="0" sldId="278"/>
        </pc:sldMkLst>
        <pc:spChg chg="mod">
          <ac:chgData name="Mallory Stewart" userId="S::mstewart@hacap.org::77bd4dbb-69f6-4a4d-93d1-0e431edc9cee" providerId="AD" clId="Web-{D9F9C755-D74B-43F8-675E-350CA165665B}" dt="2025-01-16T21:48:40.524" v="101" actId="20577"/>
          <ac:spMkLst>
            <pc:docMk/>
            <pc:sldMk cId="0" sldId="278"/>
            <ac:spMk id="392" creationId="{00000000-0000-0000-0000-000000000000}"/>
          </ac:spMkLst>
        </pc:spChg>
      </pc:sldChg>
      <pc:sldChg chg="modSp ord">
        <pc:chgData name="Mallory Stewart" userId="S::mstewart@hacap.org::77bd4dbb-69f6-4a4d-93d1-0e431edc9cee" providerId="AD" clId="Web-{D9F9C755-D74B-43F8-675E-350CA165665B}" dt="2025-01-17T16:18:52.939" v="465"/>
        <pc:sldMkLst>
          <pc:docMk/>
          <pc:sldMk cId="0" sldId="279"/>
        </pc:sldMkLst>
        <pc:spChg chg="mod">
          <ac:chgData name="Mallory Stewart" userId="S::mstewart@hacap.org::77bd4dbb-69f6-4a4d-93d1-0e431edc9cee" providerId="AD" clId="Web-{D9F9C755-D74B-43F8-675E-350CA165665B}" dt="2025-01-16T21:57:08.772" v="162" actId="20577"/>
          <ac:spMkLst>
            <pc:docMk/>
            <pc:sldMk cId="0" sldId="279"/>
            <ac:spMk id="397" creationId="{00000000-0000-0000-0000-000000000000}"/>
          </ac:spMkLst>
        </pc:spChg>
      </pc:sldChg>
      <pc:sldChg chg="modSp ord">
        <pc:chgData name="Mallory Stewart" userId="S::mstewart@hacap.org::77bd4dbb-69f6-4a4d-93d1-0e431edc9cee" providerId="AD" clId="Web-{D9F9C755-D74B-43F8-675E-350CA165665B}" dt="2025-01-17T16:14:55.659" v="461"/>
        <pc:sldMkLst>
          <pc:docMk/>
          <pc:sldMk cId="0" sldId="282"/>
        </pc:sldMkLst>
        <pc:spChg chg="mod">
          <ac:chgData name="Mallory Stewart" userId="S::mstewart@hacap.org::77bd4dbb-69f6-4a4d-93d1-0e431edc9cee" providerId="AD" clId="Web-{D9F9C755-D74B-43F8-675E-350CA165665B}" dt="2025-01-17T16:12:19.597" v="427" actId="20577"/>
          <ac:spMkLst>
            <pc:docMk/>
            <pc:sldMk cId="0" sldId="282"/>
            <ac:spMk id="415" creationId="{00000000-0000-0000-0000-000000000000}"/>
          </ac:spMkLst>
        </pc:spChg>
      </pc:sldChg>
      <pc:sldChg chg="modSp">
        <pc:chgData name="Mallory Stewart" userId="S::mstewart@hacap.org::77bd4dbb-69f6-4a4d-93d1-0e431edc9cee" providerId="AD" clId="Web-{D9F9C755-D74B-43F8-675E-350CA165665B}" dt="2025-01-16T21:39:36.979" v="85" actId="20577"/>
        <pc:sldMkLst>
          <pc:docMk/>
          <pc:sldMk cId="0" sldId="284"/>
        </pc:sldMkLst>
        <pc:spChg chg="mod">
          <ac:chgData name="Mallory Stewart" userId="S::mstewart@hacap.org::77bd4dbb-69f6-4a4d-93d1-0e431edc9cee" providerId="AD" clId="Web-{D9F9C755-D74B-43F8-675E-350CA165665B}" dt="2025-01-16T21:39:36.979" v="85" actId="20577"/>
          <ac:spMkLst>
            <pc:docMk/>
            <pc:sldMk cId="0" sldId="284"/>
            <ac:spMk id="427" creationId="{00000000-0000-0000-0000-000000000000}"/>
          </ac:spMkLst>
        </pc:spChg>
      </pc:sldChg>
      <pc:sldChg chg="ord">
        <pc:chgData name="Mallory Stewart" userId="S::mstewart@hacap.org::77bd4dbb-69f6-4a4d-93d1-0e431edc9cee" providerId="AD" clId="Web-{D9F9C755-D74B-43F8-675E-350CA165665B}" dt="2025-01-16T21:40:33.276" v="88"/>
        <pc:sldMkLst>
          <pc:docMk/>
          <pc:sldMk cId="0" sldId="285"/>
        </pc:sldMkLst>
      </pc:sldChg>
      <pc:sldChg chg="ord">
        <pc:chgData name="Mallory Stewart" userId="S::mstewart@hacap.org::77bd4dbb-69f6-4a4d-93d1-0e431edc9cee" providerId="AD" clId="Web-{D9F9C755-D74B-43F8-675E-350CA165665B}" dt="2025-01-16T22:19:10.221" v="374"/>
        <pc:sldMkLst>
          <pc:docMk/>
          <pc:sldMk cId="0" sldId="286"/>
        </pc:sldMkLst>
      </pc:sldChg>
      <pc:sldChg chg="modSp">
        <pc:chgData name="Mallory Stewart" userId="S::mstewart@hacap.org::77bd4dbb-69f6-4a4d-93d1-0e431edc9cee" providerId="AD" clId="Web-{D9F9C755-D74B-43F8-675E-350CA165665B}" dt="2025-01-16T21:52:05.289" v="121" actId="20577"/>
        <pc:sldMkLst>
          <pc:docMk/>
          <pc:sldMk cId="0" sldId="287"/>
        </pc:sldMkLst>
        <pc:spChg chg="mod">
          <ac:chgData name="Mallory Stewart" userId="S::mstewart@hacap.org::77bd4dbb-69f6-4a4d-93d1-0e431edc9cee" providerId="AD" clId="Web-{D9F9C755-D74B-43F8-675E-350CA165665B}" dt="2025-01-16T21:52:05.289" v="121" actId="20577"/>
          <ac:spMkLst>
            <pc:docMk/>
            <pc:sldMk cId="0" sldId="287"/>
            <ac:spMk id="446" creationId="{00000000-0000-0000-0000-000000000000}"/>
          </ac:spMkLst>
        </pc:spChg>
      </pc:sldChg>
      <pc:sldChg chg="modSp">
        <pc:chgData name="Mallory Stewart" userId="S::mstewart@hacap.org::77bd4dbb-69f6-4a4d-93d1-0e431edc9cee" providerId="AD" clId="Web-{D9F9C755-D74B-43F8-675E-350CA165665B}" dt="2025-01-16T21:51:56.602" v="115" actId="20577"/>
        <pc:sldMkLst>
          <pc:docMk/>
          <pc:sldMk cId="0" sldId="288"/>
        </pc:sldMkLst>
        <pc:spChg chg="mod">
          <ac:chgData name="Mallory Stewart" userId="S::mstewart@hacap.org::77bd4dbb-69f6-4a4d-93d1-0e431edc9cee" providerId="AD" clId="Web-{D9F9C755-D74B-43F8-675E-350CA165665B}" dt="2025-01-16T21:51:56.602" v="115" actId="20577"/>
          <ac:spMkLst>
            <pc:docMk/>
            <pc:sldMk cId="0" sldId="288"/>
            <ac:spMk id="452" creationId="{00000000-0000-0000-0000-000000000000}"/>
          </ac:spMkLst>
        </pc:spChg>
      </pc:sldChg>
      <pc:sldChg chg="modSp ord">
        <pc:chgData name="Mallory Stewart" userId="S::mstewart@hacap.org::77bd4dbb-69f6-4a4d-93d1-0e431edc9cee" providerId="AD" clId="Web-{D9F9C755-D74B-43F8-675E-350CA165665B}" dt="2025-01-16T22:20:22.721" v="377"/>
        <pc:sldMkLst>
          <pc:docMk/>
          <pc:sldMk cId="3561497706" sldId="291"/>
        </pc:sldMkLst>
        <pc:spChg chg="mod">
          <ac:chgData name="Mallory Stewart" userId="S::mstewart@hacap.org::77bd4dbb-69f6-4a4d-93d1-0e431edc9cee" providerId="AD" clId="Web-{D9F9C755-D74B-43F8-675E-350CA165665B}" dt="2025-01-16T22:15:48.565" v="335" actId="20577"/>
          <ac:spMkLst>
            <pc:docMk/>
            <pc:sldMk cId="3561497706" sldId="291"/>
            <ac:spMk id="277" creationId="{00000000-0000-0000-0000-000000000000}"/>
          </ac:spMkLst>
        </pc:spChg>
      </pc:sldChg>
      <pc:sldChg chg="modSp">
        <pc:chgData name="Mallory Stewart" userId="S::mstewart@hacap.org::77bd4dbb-69f6-4a4d-93d1-0e431edc9cee" providerId="AD" clId="Web-{D9F9C755-D74B-43F8-675E-350CA165665B}" dt="2025-01-16T22:16:43.784" v="371" actId="20577"/>
        <pc:sldMkLst>
          <pc:docMk/>
          <pc:sldMk cId="164213614" sldId="292"/>
        </pc:sldMkLst>
        <pc:spChg chg="mod">
          <ac:chgData name="Mallory Stewart" userId="S::mstewart@hacap.org::77bd4dbb-69f6-4a4d-93d1-0e431edc9cee" providerId="AD" clId="Web-{D9F9C755-D74B-43F8-675E-350CA165665B}" dt="2025-01-16T22:16:43.784" v="371" actId="20577"/>
          <ac:spMkLst>
            <pc:docMk/>
            <pc:sldMk cId="164213614" sldId="292"/>
            <ac:spMk id="283" creationId="{00000000-0000-0000-0000-000000000000}"/>
          </ac:spMkLst>
        </pc:spChg>
      </pc:sldChg>
      <pc:sldChg chg="ord">
        <pc:chgData name="Mallory Stewart" userId="S::mstewart@hacap.org::77bd4dbb-69f6-4a4d-93d1-0e431edc9cee" providerId="AD" clId="Web-{D9F9C755-D74B-43F8-675E-350CA165665B}" dt="2025-01-16T21:45:38.040" v="91"/>
        <pc:sldMkLst>
          <pc:docMk/>
          <pc:sldMk cId="763060168" sldId="295"/>
        </pc:sldMkLst>
      </pc:sldChg>
      <pc:sldChg chg="ord">
        <pc:chgData name="Mallory Stewart" userId="S::mstewart@hacap.org::77bd4dbb-69f6-4a4d-93d1-0e431edc9cee" providerId="AD" clId="Web-{D9F9C755-D74B-43F8-675E-350CA165665B}" dt="2025-01-17T16:20:59.579" v="472"/>
        <pc:sldMkLst>
          <pc:docMk/>
          <pc:sldMk cId="1821078641" sldId="296"/>
        </pc:sldMkLst>
      </pc:sldChg>
      <pc:sldChg chg="ord">
        <pc:chgData name="Mallory Stewart" userId="S::mstewart@hacap.org::77bd4dbb-69f6-4a4d-93d1-0e431edc9cee" providerId="AD" clId="Web-{D9F9C755-D74B-43F8-675E-350CA165665B}" dt="2025-01-16T22:13:31.722" v="292"/>
        <pc:sldMkLst>
          <pc:docMk/>
          <pc:sldMk cId="467528362" sldId="302"/>
        </pc:sldMkLst>
      </pc:sldChg>
      <pc:sldChg chg="ord">
        <pc:chgData name="Mallory Stewart" userId="S::mstewart@hacap.org::77bd4dbb-69f6-4a4d-93d1-0e431edc9cee" providerId="AD" clId="Web-{D9F9C755-D74B-43F8-675E-350CA165665B}" dt="2025-01-17T16:19:04.673" v="468"/>
        <pc:sldMkLst>
          <pc:docMk/>
          <pc:sldMk cId="3509556725" sldId="303"/>
        </pc:sldMkLst>
      </pc:sldChg>
      <pc:sldChg chg="modSp">
        <pc:chgData name="Mallory Stewart" userId="S::mstewart@hacap.org::77bd4dbb-69f6-4a4d-93d1-0e431edc9cee" providerId="AD" clId="Web-{D9F9C755-D74B-43F8-675E-350CA165665B}" dt="2025-01-16T21:31:56.387" v="71" actId="20577"/>
        <pc:sldMkLst>
          <pc:docMk/>
          <pc:sldMk cId="4249862378" sldId="308"/>
        </pc:sldMkLst>
        <pc:spChg chg="mod">
          <ac:chgData name="Mallory Stewart" userId="S::mstewart@hacap.org::77bd4dbb-69f6-4a4d-93d1-0e431edc9cee" providerId="AD" clId="Web-{D9F9C755-D74B-43F8-675E-350CA165665B}" dt="2025-01-16T21:31:56.387" v="71" actId="20577"/>
          <ac:spMkLst>
            <pc:docMk/>
            <pc:sldMk cId="4249862378" sldId="308"/>
            <ac:spMk id="380" creationId="{00000000-0000-0000-0000-000000000000}"/>
          </ac:spMkLst>
        </pc:spChg>
      </pc:sldChg>
      <pc:sldChg chg="addSp delSp modSp ord">
        <pc:chgData name="Mallory Stewart" userId="S::mstewart@hacap.org::77bd4dbb-69f6-4a4d-93d1-0e431edc9cee" providerId="AD" clId="Web-{D9F9C755-D74B-43F8-675E-350CA165665B}" dt="2025-01-17T16:18:45.767" v="464"/>
        <pc:sldMkLst>
          <pc:docMk/>
          <pc:sldMk cId="1297852403" sldId="309"/>
        </pc:sldMkLst>
        <pc:spChg chg="mod">
          <ac:chgData name="Mallory Stewart" userId="S::mstewart@hacap.org::77bd4dbb-69f6-4a4d-93d1-0e431edc9cee" providerId="AD" clId="Web-{D9F9C755-D74B-43F8-675E-350CA165665B}" dt="2025-01-16T21:56:06.132" v="139" actId="20577"/>
          <ac:spMkLst>
            <pc:docMk/>
            <pc:sldMk cId="1297852403" sldId="309"/>
            <ac:spMk id="386" creationId="{00000000-0000-0000-0000-000000000000}"/>
          </ac:spMkLst>
        </pc:spChg>
        <pc:picChg chg="add mod">
          <ac:chgData name="Mallory Stewart" userId="S::mstewart@hacap.org::77bd4dbb-69f6-4a4d-93d1-0e431edc9cee" providerId="AD" clId="Web-{D9F9C755-D74B-43F8-675E-350CA165665B}" dt="2025-01-16T21:37:57.480" v="77" actId="1076"/>
          <ac:picMkLst>
            <pc:docMk/>
            <pc:sldMk cId="1297852403" sldId="309"/>
            <ac:picMk id="3" creationId="{79BD6959-F06F-E79B-5850-11A6BDA78EE3}"/>
          </ac:picMkLst>
        </pc:picChg>
      </pc:sldChg>
      <pc:sldChg chg="modSp ord">
        <pc:chgData name="Mallory Stewart" userId="S::mstewart@hacap.org::77bd4dbb-69f6-4a4d-93d1-0e431edc9cee" providerId="AD" clId="Web-{D9F9C755-D74B-43F8-675E-350CA165665B}" dt="2025-01-16T21:49:34.227" v="107" actId="20577"/>
        <pc:sldMkLst>
          <pc:docMk/>
          <pc:sldMk cId="2619352385" sldId="310"/>
        </pc:sldMkLst>
        <pc:spChg chg="mod">
          <ac:chgData name="Mallory Stewart" userId="S::mstewart@hacap.org::77bd4dbb-69f6-4a4d-93d1-0e431edc9cee" providerId="AD" clId="Web-{D9F9C755-D74B-43F8-675E-350CA165665B}" dt="2025-01-16T21:49:34.227" v="107" actId="20577"/>
          <ac:spMkLst>
            <pc:docMk/>
            <pc:sldMk cId="2619352385" sldId="310"/>
            <ac:spMk id="392" creationId="{00000000-0000-0000-0000-000000000000}"/>
          </ac:spMkLst>
        </pc:spChg>
      </pc:sldChg>
      <pc:sldChg chg="modSp ord">
        <pc:chgData name="Mallory Stewart" userId="S::mstewart@hacap.org::77bd4dbb-69f6-4a4d-93d1-0e431edc9cee" providerId="AD" clId="Web-{D9F9C755-D74B-43F8-675E-350CA165665B}" dt="2025-01-17T16:18:56.267" v="466"/>
        <pc:sldMkLst>
          <pc:docMk/>
          <pc:sldMk cId="1838333287" sldId="311"/>
        </pc:sldMkLst>
        <pc:spChg chg="mod">
          <ac:chgData name="Mallory Stewart" userId="S::mstewart@hacap.org::77bd4dbb-69f6-4a4d-93d1-0e431edc9cee" providerId="AD" clId="Web-{D9F9C755-D74B-43F8-675E-350CA165665B}" dt="2025-01-16T21:59:02.428" v="186" actId="20577"/>
          <ac:spMkLst>
            <pc:docMk/>
            <pc:sldMk cId="1838333287" sldId="311"/>
            <ac:spMk id="397" creationId="{00000000-0000-0000-0000-000000000000}"/>
          </ac:spMkLst>
        </pc:spChg>
      </pc:sldChg>
      <pc:sldChg chg="modSp ord">
        <pc:chgData name="Mallory Stewart" userId="S::mstewart@hacap.org::77bd4dbb-69f6-4a4d-93d1-0e431edc9cee" providerId="AD" clId="Web-{D9F9C755-D74B-43F8-675E-350CA165665B}" dt="2025-01-17T16:15:22.971" v="462"/>
        <pc:sldMkLst>
          <pc:docMk/>
          <pc:sldMk cId="3775316457" sldId="314"/>
        </pc:sldMkLst>
        <pc:spChg chg="mod">
          <ac:chgData name="Mallory Stewart" userId="S::mstewart@hacap.org::77bd4dbb-69f6-4a4d-93d1-0e431edc9cee" providerId="AD" clId="Web-{D9F9C755-D74B-43F8-675E-350CA165665B}" dt="2025-01-17T16:14:05.331" v="460" actId="20577"/>
          <ac:spMkLst>
            <pc:docMk/>
            <pc:sldMk cId="3775316457" sldId="314"/>
            <ac:spMk id="415" creationId="{00000000-0000-0000-0000-000000000000}"/>
          </ac:spMkLst>
        </pc:spChg>
      </pc:sldChg>
      <pc:sldChg chg="modSp">
        <pc:chgData name="Mallory Stewart" userId="S::mstewart@hacap.org::77bd4dbb-69f6-4a4d-93d1-0e431edc9cee" providerId="AD" clId="Web-{D9F9C755-D74B-43F8-675E-350CA165665B}" dt="2025-01-16T21:40:05.448" v="87" actId="20577"/>
        <pc:sldMkLst>
          <pc:docMk/>
          <pc:sldMk cId="2928536026" sldId="316"/>
        </pc:sldMkLst>
        <pc:spChg chg="mod">
          <ac:chgData name="Mallory Stewart" userId="S::mstewart@hacap.org::77bd4dbb-69f6-4a4d-93d1-0e431edc9cee" providerId="AD" clId="Web-{D9F9C755-D74B-43F8-675E-350CA165665B}" dt="2025-01-16T21:40:05.448" v="87" actId="20577"/>
          <ac:spMkLst>
            <pc:docMk/>
            <pc:sldMk cId="2928536026" sldId="316"/>
            <ac:spMk id="427" creationId="{00000000-0000-0000-0000-000000000000}"/>
          </ac:spMkLst>
        </pc:spChg>
      </pc:sldChg>
      <pc:sldChg chg="ord">
        <pc:chgData name="Mallory Stewart" userId="S::mstewart@hacap.org::77bd4dbb-69f6-4a4d-93d1-0e431edc9cee" providerId="AD" clId="Web-{D9F9C755-D74B-43F8-675E-350CA165665B}" dt="2025-01-16T21:41:33.635" v="89"/>
        <pc:sldMkLst>
          <pc:docMk/>
          <pc:sldMk cId="191835297" sldId="317"/>
        </pc:sldMkLst>
      </pc:sldChg>
      <pc:sldChg chg="modSp ord">
        <pc:chgData name="Mallory Stewart" userId="S::mstewart@hacap.org::77bd4dbb-69f6-4a4d-93d1-0e431edc9cee" providerId="AD" clId="Web-{D9F9C755-D74B-43F8-675E-350CA165665B}" dt="2025-01-16T22:19:18.221" v="375"/>
        <pc:sldMkLst>
          <pc:docMk/>
          <pc:sldMk cId="813246068" sldId="318"/>
        </pc:sldMkLst>
        <pc:spChg chg="mod">
          <ac:chgData name="Mallory Stewart" userId="S::mstewart@hacap.org::77bd4dbb-69f6-4a4d-93d1-0e431edc9cee" providerId="AD" clId="Web-{D9F9C755-D74B-43F8-675E-350CA165665B}" dt="2025-01-16T22:00:18.553" v="193" actId="20577"/>
          <ac:spMkLst>
            <pc:docMk/>
            <pc:sldMk cId="813246068" sldId="318"/>
            <ac:spMk id="439" creationId="{00000000-0000-0000-0000-000000000000}"/>
          </ac:spMkLst>
        </pc:spChg>
      </pc:sldChg>
      <pc:sldChg chg="modSp">
        <pc:chgData name="Mallory Stewart" userId="S::mstewart@hacap.org::77bd4dbb-69f6-4a4d-93d1-0e431edc9cee" providerId="AD" clId="Web-{D9F9C755-D74B-43F8-675E-350CA165665B}" dt="2025-01-16T21:51:50.367" v="109" actId="20577"/>
        <pc:sldMkLst>
          <pc:docMk/>
          <pc:sldMk cId="2223842862" sldId="319"/>
        </pc:sldMkLst>
        <pc:spChg chg="mod">
          <ac:chgData name="Mallory Stewart" userId="S::mstewart@hacap.org::77bd4dbb-69f6-4a4d-93d1-0e431edc9cee" providerId="AD" clId="Web-{D9F9C755-D74B-43F8-675E-350CA165665B}" dt="2025-01-16T21:51:50.367" v="109" actId="20577"/>
          <ac:spMkLst>
            <pc:docMk/>
            <pc:sldMk cId="2223842862" sldId="319"/>
            <ac:spMk id="452" creationId="{00000000-0000-0000-0000-000000000000}"/>
          </ac:spMkLst>
        </pc:spChg>
      </pc:sldChg>
      <pc:sldChg chg="modSp">
        <pc:chgData name="Mallory Stewart" userId="S::mstewart@hacap.org::77bd4dbb-69f6-4a4d-93d1-0e431edc9cee" providerId="AD" clId="Web-{D9F9C755-D74B-43F8-675E-350CA165665B}" dt="2025-01-16T21:52:14.805" v="123" actId="20577"/>
        <pc:sldMkLst>
          <pc:docMk/>
          <pc:sldMk cId="2193266141" sldId="320"/>
        </pc:sldMkLst>
        <pc:spChg chg="mod">
          <ac:chgData name="Mallory Stewart" userId="S::mstewart@hacap.org::77bd4dbb-69f6-4a4d-93d1-0e431edc9cee" providerId="AD" clId="Web-{D9F9C755-D74B-43F8-675E-350CA165665B}" dt="2025-01-16T21:52:14.805" v="123" actId="20577"/>
          <ac:spMkLst>
            <pc:docMk/>
            <pc:sldMk cId="2193266141" sldId="320"/>
            <ac:spMk id="452" creationId="{00000000-0000-0000-0000-000000000000}"/>
          </ac:spMkLst>
        </pc:spChg>
      </pc:sldChg>
      <pc:sldChg chg="modSp ord">
        <pc:chgData name="Mallory Stewart" userId="S::mstewart@hacap.org::77bd4dbb-69f6-4a4d-93d1-0e431edc9cee" providerId="AD" clId="Web-{D9F9C755-D74B-43F8-675E-350CA165665B}" dt="2025-01-16T21:54:16.695" v="129" actId="20577"/>
        <pc:sldMkLst>
          <pc:docMk/>
          <pc:sldMk cId="2813394703" sldId="322"/>
        </pc:sldMkLst>
        <pc:spChg chg="mod">
          <ac:chgData name="Mallory Stewart" userId="S::mstewart@hacap.org::77bd4dbb-69f6-4a4d-93d1-0e431edc9cee" providerId="AD" clId="Web-{D9F9C755-D74B-43F8-675E-350CA165665B}" dt="2025-01-16T21:54:16.695" v="129" actId="20577"/>
          <ac:spMkLst>
            <pc:docMk/>
            <pc:sldMk cId="2813394703" sldId="322"/>
            <ac:spMk id="2" creationId="{422655C0-826C-83C9-ECB5-C36E61D28185}"/>
          </ac:spMkLst>
        </pc:spChg>
      </pc:sldChg>
      <pc:sldChg chg="ord">
        <pc:chgData name="Mallory Stewart" userId="S::mstewart@hacap.org::77bd4dbb-69f6-4a4d-93d1-0e431edc9cee" providerId="AD" clId="Web-{D9F9C755-D74B-43F8-675E-350CA165665B}" dt="2025-01-16T21:46:36.634" v="93"/>
        <pc:sldMkLst>
          <pc:docMk/>
          <pc:sldMk cId="3596289636" sldId="323"/>
        </pc:sldMkLst>
      </pc:sldChg>
      <pc:sldChg chg="modSp new ord">
        <pc:chgData name="Mallory Stewart" userId="S::mstewart@hacap.org::77bd4dbb-69f6-4a4d-93d1-0e431edc9cee" providerId="AD" clId="Web-{D9F9C755-D74B-43F8-675E-350CA165665B}" dt="2025-01-17T16:23:27.359" v="473"/>
        <pc:sldMkLst>
          <pc:docMk/>
          <pc:sldMk cId="98825972" sldId="324"/>
        </pc:sldMkLst>
        <pc:spChg chg="mod">
          <ac:chgData name="Mallory Stewart" userId="S::mstewart@hacap.org::77bd4dbb-69f6-4a4d-93d1-0e431edc9cee" providerId="AD" clId="Web-{D9F9C755-D74B-43F8-675E-350CA165665B}" dt="2025-01-16T22:21:14.314" v="384" actId="20577"/>
          <ac:spMkLst>
            <pc:docMk/>
            <pc:sldMk cId="98825972" sldId="324"/>
            <ac:spMk id="2" creationId="{44C5D599-6094-3B48-CF04-37D122CA37B3}"/>
          </ac:spMkLst>
        </pc:spChg>
        <pc:spChg chg="mod">
          <ac:chgData name="Mallory Stewart" userId="S::mstewart@hacap.org::77bd4dbb-69f6-4a4d-93d1-0e431edc9cee" providerId="AD" clId="Web-{D9F9C755-D74B-43F8-675E-350CA165665B}" dt="2025-01-16T21:28:25.357" v="13" actId="20577"/>
          <ac:spMkLst>
            <pc:docMk/>
            <pc:sldMk cId="98825972" sldId="324"/>
            <ac:spMk id="3" creationId="{85479B54-2982-E68B-9784-3886E84D1B6B}"/>
          </ac:spMkLst>
        </pc:spChg>
      </pc:sldChg>
      <pc:sldChg chg="modSp new ord">
        <pc:chgData name="Mallory Stewart" userId="S::mstewart@hacap.org::77bd4dbb-69f6-4a4d-93d1-0e431edc9cee" providerId="AD" clId="Web-{D9F9C755-D74B-43F8-675E-350CA165665B}" dt="2025-01-17T16:23:37.234" v="474"/>
        <pc:sldMkLst>
          <pc:docMk/>
          <pc:sldMk cId="3323129448" sldId="325"/>
        </pc:sldMkLst>
        <pc:spChg chg="mod">
          <ac:chgData name="Mallory Stewart" userId="S::mstewart@hacap.org::77bd4dbb-69f6-4a4d-93d1-0e431edc9cee" providerId="AD" clId="Web-{D9F9C755-D74B-43F8-675E-350CA165665B}" dt="2025-01-16T21:30:54.731" v="59" actId="20577"/>
          <ac:spMkLst>
            <pc:docMk/>
            <pc:sldMk cId="3323129448" sldId="325"/>
            <ac:spMk id="2" creationId="{13E9596F-4352-62F7-A1EF-AD817932065E}"/>
          </ac:spMkLst>
        </pc:spChg>
        <pc:spChg chg="mod">
          <ac:chgData name="Mallory Stewart" userId="S::mstewart@hacap.org::77bd4dbb-69f6-4a4d-93d1-0e431edc9cee" providerId="AD" clId="Web-{D9F9C755-D74B-43F8-675E-350CA165665B}" dt="2025-01-16T21:30:21.044" v="52" actId="20577"/>
          <ac:spMkLst>
            <pc:docMk/>
            <pc:sldMk cId="3323129448" sldId="325"/>
            <ac:spMk id="3" creationId="{3EE32BC3-07F7-8B9C-4E2E-A3A03C2BE7A1}"/>
          </ac:spMkLst>
        </pc:spChg>
      </pc:sldChg>
      <pc:sldChg chg="modSp new del">
        <pc:chgData name="Mallory Stewart" userId="S::mstewart@hacap.org::77bd4dbb-69f6-4a4d-93d1-0e431edc9cee" providerId="AD" clId="Web-{D9F9C755-D74B-43F8-675E-350CA165665B}" dt="2025-01-16T22:18:03.471" v="372"/>
        <pc:sldMkLst>
          <pc:docMk/>
          <pc:sldMk cId="2330000229" sldId="326"/>
        </pc:sldMkLst>
      </pc:sldChg>
      <pc:sldChg chg="addSp modSp new">
        <pc:chgData name="Mallory Stewart" userId="S::mstewart@hacap.org::77bd4dbb-69f6-4a4d-93d1-0e431edc9cee" providerId="AD" clId="Web-{D9F9C755-D74B-43F8-675E-350CA165665B}" dt="2025-01-17T16:08:42.661" v="401" actId="20577"/>
        <pc:sldMkLst>
          <pc:docMk/>
          <pc:sldMk cId="4004397239" sldId="326"/>
        </pc:sldMkLst>
        <pc:spChg chg="mod">
          <ac:chgData name="Mallory Stewart" userId="S::mstewart@hacap.org::77bd4dbb-69f6-4a4d-93d1-0e431edc9cee" providerId="AD" clId="Web-{D9F9C755-D74B-43F8-675E-350CA165665B}" dt="2025-01-17T16:08:42.661" v="401" actId="20577"/>
          <ac:spMkLst>
            <pc:docMk/>
            <pc:sldMk cId="4004397239" sldId="326"/>
            <ac:spMk id="3" creationId="{54C97C96-0C4A-A545-0EA4-B234FD02833B}"/>
          </ac:spMkLst>
        </pc:spChg>
      </pc:sldChg>
      <pc:sldChg chg="modSp new del">
        <pc:chgData name="Mallory Stewart" userId="S::mstewart@hacap.org::77bd4dbb-69f6-4a4d-93d1-0e431edc9cee" providerId="AD" clId="Web-{D9F9C755-D74B-43F8-675E-350CA165665B}" dt="2025-01-16T22:18:07.315" v="373"/>
        <pc:sldMkLst>
          <pc:docMk/>
          <pc:sldMk cId="2291456678" sldId="327"/>
        </pc:sldMkLst>
      </pc:sldChg>
    </pc:docChg>
  </pc:docChgLst>
  <pc:docChgLst>
    <pc:chgData name="Mallory Stewart" userId="S::mstewart@hacap.org::77bd4dbb-69f6-4a4d-93d1-0e431edc9cee" providerId="AD" clId="Web-{3278ADB4-21E1-8F44-D2BB-3F03026456B4}"/>
    <pc:docChg chg="addSld modSld">
      <pc:chgData name="Mallory Stewart" userId="S::mstewart@hacap.org::77bd4dbb-69f6-4a4d-93d1-0e431edc9cee" providerId="AD" clId="Web-{3278ADB4-21E1-8F44-D2BB-3F03026456B4}" dt="2025-01-22T15:11:01.803" v="244"/>
      <pc:docMkLst>
        <pc:docMk/>
      </pc:docMkLst>
      <pc:sldChg chg="modSp">
        <pc:chgData name="Mallory Stewart" userId="S::mstewart@hacap.org::77bd4dbb-69f6-4a4d-93d1-0e431edc9cee" providerId="AD" clId="Web-{3278ADB4-21E1-8F44-D2BB-3F03026456B4}" dt="2025-01-22T14:52:29.697" v="23" actId="20577"/>
        <pc:sldMkLst>
          <pc:docMk/>
          <pc:sldMk cId="0" sldId="280"/>
        </pc:sldMkLst>
        <pc:spChg chg="mod">
          <ac:chgData name="Mallory Stewart" userId="S::mstewart@hacap.org::77bd4dbb-69f6-4a4d-93d1-0e431edc9cee" providerId="AD" clId="Web-{3278ADB4-21E1-8F44-D2BB-3F03026456B4}" dt="2025-01-22T14:52:29.697" v="23" actId="20577"/>
          <ac:spMkLst>
            <pc:docMk/>
            <pc:sldMk cId="0" sldId="280"/>
            <ac:spMk id="403" creationId="{00000000-0000-0000-0000-000000000000}"/>
          </ac:spMkLst>
        </pc:spChg>
      </pc:sldChg>
      <pc:sldChg chg="addSp modSp mod modClrScheme chgLayout">
        <pc:chgData name="Mallory Stewart" userId="S::mstewart@hacap.org::77bd4dbb-69f6-4a4d-93d1-0e431edc9cee" providerId="AD" clId="Web-{3278ADB4-21E1-8F44-D2BB-3F03026456B4}" dt="2025-01-22T15:11:01.803" v="244"/>
        <pc:sldMkLst>
          <pc:docMk/>
          <pc:sldMk cId="2193266141" sldId="320"/>
        </pc:sldMkLst>
        <pc:spChg chg="mod">
          <ac:chgData name="Mallory Stewart" userId="S::mstewart@hacap.org::77bd4dbb-69f6-4a4d-93d1-0e431edc9cee" providerId="AD" clId="Web-{3278ADB4-21E1-8F44-D2BB-3F03026456B4}" dt="2025-01-22T15:11:01.803" v="244"/>
          <ac:spMkLst>
            <pc:docMk/>
            <pc:sldMk cId="2193266141" sldId="320"/>
            <ac:spMk id="451" creationId="{00000000-0000-0000-0000-000000000000}"/>
          </ac:spMkLst>
        </pc:spChg>
        <pc:spChg chg="mod">
          <ac:chgData name="Mallory Stewart" userId="S::mstewart@hacap.org::77bd4dbb-69f6-4a4d-93d1-0e431edc9cee" providerId="AD" clId="Web-{3278ADB4-21E1-8F44-D2BB-3F03026456B4}" dt="2025-01-22T15:11:01.803" v="244"/>
          <ac:spMkLst>
            <pc:docMk/>
            <pc:sldMk cId="2193266141" sldId="320"/>
            <ac:spMk id="452" creationId="{00000000-0000-0000-0000-000000000000}"/>
          </ac:spMkLst>
        </pc:spChg>
        <pc:spChg chg="add mod">
          <ac:chgData name="Mallory Stewart" userId="S::mstewart@hacap.org::77bd4dbb-69f6-4a4d-93d1-0e431edc9cee" providerId="AD" clId="Web-{3278ADB4-21E1-8F44-D2BB-3F03026456B4}" dt="2025-01-22T15:11:01.803" v="244"/>
          <ac:spMkLst>
            <pc:docMk/>
            <pc:sldMk cId="2193266141" sldId="320"/>
            <ac:spMk id="457" creationId="{EEB6DB63-7457-2C42-CD23-AE2205F39C22}"/>
          </ac:spMkLst>
        </pc:spChg>
      </pc:sldChg>
      <pc:sldChg chg="modSp">
        <pc:chgData name="Mallory Stewart" userId="S::mstewart@hacap.org::77bd4dbb-69f6-4a4d-93d1-0e431edc9cee" providerId="AD" clId="Web-{3278ADB4-21E1-8F44-D2BB-3F03026456B4}" dt="2025-01-22T14:51:22.273" v="16" actId="20577"/>
        <pc:sldMkLst>
          <pc:docMk/>
          <pc:sldMk cId="98825972" sldId="324"/>
        </pc:sldMkLst>
        <pc:spChg chg="mod">
          <ac:chgData name="Mallory Stewart" userId="S::mstewart@hacap.org::77bd4dbb-69f6-4a4d-93d1-0e431edc9cee" providerId="AD" clId="Web-{3278ADB4-21E1-8F44-D2BB-3F03026456B4}" dt="2025-01-22T14:51:22.273" v="16" actId="20577"/>
          <ac:spMkLst>
            <pc:docMk/>
            <pc:sldMk cId="98825972" sldId="324"/>
            <ac:spMk id="2" creationId="{44C5D599-6094-3B48-CF04-37D122CA37B3}"/>
          </ac:spMkLst>
        </pc:spChg>
      </pc:sldChg>
      <pc:sldChg chg="modSp">
        <pc:chgData name="Mallory Stewart" userId="S::mstewart@hacap.org::77bd4dbb-69f6-4a4d-93d1-0e431edc9cee" providerId="AD" clId="Web-{3278ADB4-21E1-8F44-D2BB-3F03026456B4}" dt="2025-01-22T14:51:11.772" v="11" actId="20577"/>
        <pc:sldMkLst>
          <pc:docMk/>
          <pc:sldMk cId="3323129448" sldId="325"/>
        </pc:sldMkLst>
        <pc:spChg chg="mod">
          <ac:chgData name="Mallory Stewart" userId="S::mstewart@hacap.org::77bd4dbb-69f6-4a4d-93d1-0e431edc9cee" providerId="AD" clId="Web-{3278ADB4-21E1-8F44-D2BB-3F03026456B4}" dt="2025-01-22T14:51:11.772" v="11" actId="20577"/>
          <ac:spMkLst>
            <pc:docMk/>
            <pc:sldMk cId="3323129448" sldId="325"/>
            <ac:spMk id="2" creationId="{13E9596F-4352-62F7-A1EF-AD817932065E}"/>
          </ac:spMkLst>
        </pc:spChg>
      </pc:sldChg>
      <pc:sldChg chg="addSp delSp modSp">
        <pc:chgData name="Mallory Stewart" userId="S::mstewart@hacap.org::77bd4dbb-69f6-4a4d-93d1-0e431edc9cee" providerId="AD" clId="Web-{3278ADB4-21E1-8F44-D2BB-3F03026456B4}" dt="2025-01-22T15:08:10.546" v="243"/>
        <pc:sldMkLst>
          <pc:docMk/>
          <pc:sldMk cId="4004397239" sldId="326"/>
        </pc:sldMkLst>
        <pc:picChg chg="add mod">
          <ac:chgData name="Mallory Stewart" userId="S::mstewart@hacap.org::77bd4dbb-69f6-4a4d-93d1-0e431edc9cee" providerId="AD" clId="Web-{3278ADB4-21E1-8F44-D2BB-3F03026456B4}" dt="2025-01-22T15:08:10.546" v="243"/>
          <ac:picMkLst>
            <pc:docMk/>
            <pc:sldMk cId="4004397239" sldId="326"/>
            <ac:picMk id="5" creationId="{C7584E7D-EFB7-558E-9ACC-D8BFDE285C70}"/>
          </ac:picMkLst>
        </pc:picChg>
      </pc:sldChg>
      <pc:sldChg chg="modSp new">
        <pc:chgData name="Mallory Stewart" userId="S::mstewart@hacap.org::77bd4dbb-69f6-4a4d-93d1-0e431edc9cee" providerId="AD" clId="Web-{3278ADB4-21E1-8F44-D2BB-3F03026456B4}" dt="2025-01-22T14:56:05.987" v="171" actId="20577"/>
        <pc:sldMkLst>
          <pc:docMk/>
          <pc:sldMk cId="3127573744" sldId="327"/>
        </pc:sldMkLst>
        <pc:spChg chg="mod">
          <ac:chgData name="Mallory Stewart" userId="S::mstewart@hacap.org::77bd4dbb-69f6-4a4d-93d1-0e431edc9cee" providerId="AD" clId="Web-{3278ADB4-21E1-8F44-D2BB-3F03026456B4}" dt="2025-01-22T14:56:05.987" v="171" actId="20577"/>
          <ac:spMkLst>
            <pc:docMk/>
            <pc:sldMk cId="3127573744" sldId="327"/>
            <ac:spMk id="2" creationId="{3F085BF3-428C-3448-2F35-DB917016F8B1}"/>
          </ac:spMkLst>
        </pc:spChg>
        <pc:spChg chg="mod">
          <ac:chgData name="Mallory Stewart" userId="S::mstewart@hacap.org::77bd4dbb-69f6-4a4d-93d1-0e431edc9cee" providerId="AD" clId="Web-{3278ADB4-21E1-8F44-D2BB-3F03026456B4}" dt="2025-01-22T14:53:29.856" v="33" actId="20577"/>
          <ac:spMkLst>
            <pc:docMk/>
            <pc:sldMk cId="3127573744" sldId="327"/>
            <ac:spMk id="3" creationId="{A89E59BC-C126-AAC9-1106-3092CD3606B6}"/>
          </ac:spMkLst>
        </pc:spChg>
      </pc:sldChg>
      <pc:sldChg chg="modSp new">
        <pc:chgData name="Mallory Stewart" userId="S::mstewart@hacap.org::77bd4dbb-69f6-4a4d-93d1-0e431edc9cee" providerId="AD" clId="Web-{3278ADB4-21E1-8F44-D2BB-3F03026456B4}" dt="2025-01-22T14:56:19.269" v="175" actId="20577"/>
        <pc:sldMkLst>
          <pc:docMk/>
          <pc:sldMk cId="3688846328" sldId="328"/>
        </pc:sldMkLst>
        <pc:spChg chg="mod">
          <ac:chgData name="Mallory Stewart" userId="S::mstewart@hacap.org::77bd4dbb-69f6-4a4d-93d1-0e431edc9cee" providerId="AD" clId="Web-{3278ADB4-21E1-8F44-D2BB-3F03026456B4}" dt="2025-01-22T14:56:19.269" v="175" actId="20577"/>
          <ac:spMkLst>
            <pc:docMk/>
            <pc:sldMk cId="3688846328" sldId="328"/>
            <ac:spMk id="2" creationId="{2286DAC2-C34B-8508-296B-C5639D50D1F7}"/>
          </ac:spMkLst>
        </pc:spChg>
        <pc:spChg chg="mod">
          <ac:chgData name="Mallory Stewart" userId="S::mstewart@hacap.org::77bd4dbb-69f6-4a4d-93d1-0e431edc9cee" providerId="AD" clId="Web-{3278ADB4-21E1-8F44-D2BB-3F03026456B4}" dt="2025-01-22T14:54:41.249" v="93" actId="20577"/>
          <ac:spMkLst>
            <pc:docMk/>
            <pc:sldMk cId="3688846328" sldId="328"/>
            <ac:spMk id="3" creationId="{4EFA1113-6BE4-DDDE-BFA0-95CF82276B36}"/>
          </ac:spMkLst>
        </pc:spChg>
      </pc:sldChg>
      <pc:sldChg chg="modSp new">
        <pc:chgData name="Mallory Stewart" userId="S::mstewart@hacap.org::77bd4dbb-69f6-4a4d-93d1-0e431edc9cee" providerId="AD" clId="Web-{3278ADB4-21E1-8F44-D2BB-3F03026456B4}" dt="2025-01-22T14:58:24.399" v="217" actId="20577"/>
        <pc:sldMkLst>
          <pc:docMk/>
          <pc:sldMk cId="4147825829" sldId="329"/>
        </pc:sldMkLst>
        <pc:spChg chg="mod">
          <ac:chgData name="Mallory Stewart" userId="S::mstewart@hacap.org::77bd4dbb-69f6-4a4d-93d1-0e431edc9cee" providerId="AD" clId="Web-{3278ADB4-21E1-8F44-D2BB-3F03026456B4}" dt="2025-01-22T14:58:24.399" v="217" actId="20577"/>
          <ac:spMkLst>
            <pc:docMk/>
            <pc:sldMk cId="4147825829" sldId="329"/>
            <ac:spMk id="2" creationId="{4A57264C-663D-1BC9-2C73-4CACCEA5A9A3}"/>
          </ac:spMkLst>
        </pc:spChg>
        <pc:spChg chg="mod">
          <ac:chgData name="Mallory Stewart" userId="S::mstewart@hacap.org::77bd4dbb-69f6-4a4d-93d1-0e431edc9cee" providerId="AD" clId="Web-{3278ADB4-21E1-8F44-D2BB-3F03026456B4}" dt="2025-01-22T14:58:01.226" v="187" actId="20577"/>
          <ac:spMkLst>
            <pc:docMk/>
            <pc:sldMk cId="4147825829" sldId="329"/>
            <ac:spMk id="3" creationId="{4778C67C-24B5-3C5A-8F54-473CCFA6A007}"/>
          </ac:spMkLst>
        </pc:spChg>
      </pc:sldChg>
      <pc:sldChg chg="modSp new">
        <pc:chgData name="Mallory Stewart" userId="S::mstewart@hacap.org::77bd4dbb-69f6-4a4d-93d1-0e431edc9cee" providerId="AD" clId="Web-{3278ADB4-21E1-8F44-D2BB-3F03026456B4}" dt="2025-01-22T14:58:52.384" v="241" actId="20577"/>
        <pc:sldMkLst>
          <pc:docMk/>
          <pc:sldMk cId="2052051565" sldId="330"/>
        </pc:sldMkLst>
        <pc:spChg chg="mod">
          <ac:chgData name="Mallory Stewart" userId="S::mstewart@hacap.org::77bd4dbb-69f6-4a4d-93d1-0e431edc9cee" providerId="AD" clId="Web-{3278ADB4-21E1-8F44-D2BB-3F03026456B4}" dt="2025-01-22T14:58:36.477" v="232" actId="20577"/>
          <ac:spMkLst>
            <pc:docMk/>
            <pc:sldMk cId="2052051565" sldId="330"/>
            <ac:spMk id="2" creationId="{F3946882-D813-F649-BD19-E0C8C795F1B9}"/>
          </ac:spMkLst>
        </pc:spChg>
        <pc:spChg chg="mod">
          <ac:chgData name="Mallory Stewart" userId="S::mstewart@hacap.org::77bd4dbb-69f6-4a4d-93d1-0e431edc9cee" providerId="AD" clId="Web-{3278ADB4-21E1-8F44-D2BB-3F03026456B4}" dt="2025-01-22T14:58:52.384" v="241" actId="20577"/>
          <ac:spMkLst>
            <pc:docMk/>
            <pc:sldMk cId="2052051565" sldId="330"/>
            <ac:spMk id="3" creationId="{8E153442-DB9A-49EB-6D49-34A5982F9179}"/>
          </ac:spMkLst>
        </pc:spChg>
      </pc:sldChg>
    </pc:docChg>
  </pc:docChgLst>
  <pc:docChgLst>
    <pc:chgData name="Mallory Stewart" userId="S::mstewart@hacap.org::77bd4dbb-69f6-4a4d-93d1-0e431edc9cee" providerId="AD" clId="Web-{B1D66E90-EFEC-4725-528D-FA9E82827CAC}"/>
    <pc:docChg chg="addSld modSld">
      <pc:chgData name="Mallory Stewart" userId="S::mstewart@hacap.org::77bd4dbb-69f6-4a4d-93d1-0e431edc9cee" providerId="AD" clId="Web-{B1D66E90-EFEC-4725-528D-FA9E82827CAC}" dt="2025-01-14T20:29:13.876" v="134" actId="20577"/>
      <pc:docMkLst>
        <pc:docMk/>
      </pc:docMkLst>
      <pc:sldChg chg="modSp">
        <pc:chgData name="Mallory Stewart" userId="S::mstewart@hacap.org::77bd4dbb-69f6-4a4d-93d1-0e431edc9cee" providerId="AD" clId="Web-{B1D66E90-EFEC-4725-528D-FA9E82827CAC}" dt="2025-01-14T20:25:17.206" v="20" actId="20577"/>
        <pc:sldMkLst>
          <pc:docMk/>
          <pc:sldMk cId="763060168" sldId="295"/>
        </pc:sldMkLst>
        <pc:spChg chg="mod">
          <ac:chgData name="Mallory Stewart" userId="S::mstewart@hacap.org::77bd4dbb-69f6-4a4d-93d1-0e431edc9cee" providerId="AD" clId="Web-{B1D66E90-EFEC-4725-528D-FA9E82827CAC}" dt="2025-01-14T20:25:17.206" v="20" actId="20577"/>
          <ac:spMkLst>
            <pc:docMk/>
            <pc:sldMk cId="763060168" sldId="295"/>
            <ac:spMk id="301" creationId="{00000000-0000-0000-0000-000000000000}"/>
          </ac:spMkLst>
        </pc:spChg>
      </pc:sldChg>
      <pc:sldChg chg="modSp new">
        <pc:chgData name="Mallory Stewart" userId="S::mstewart@hacap.org::77bd4dbb-69f6-4a4d-93d1-0e431edc9cee" providerId="AD" clId="Web-{B1D66E90-EFEC-4725-528D-FA9E82827CAC}" dt="2025-01-14T20:28:46.454" v="115" actId="20577"/>
        <pc:sldMkLst>
          <pc:docMk/>
          <pc:sldMk cId="2813394703" sldId="322"/>
        </pc:sldMkLst>
        <pc:spChg chg="mod">
          <ac:chgData name="Mallory Stewart" userId="S::mstewart@hacap.org::77bd4dbb-69f6-4a4d-93d1-0e431edc9cee" providerId="AD" clId="Web-{B1D66E90-EFEC-4725-528D-FA9E82827CAC}" dt="2025-01-14T20:28:46.454" v="115" actId="20577"/>
          <ac:spMkLst>
            <pc:docMk/>
            <pc:sldMk cId="2813394703" sldId="322"/>
            <ac:spMk id="2" creationId="{422655C0-826C-83C9-ECB5-C36E61D28185}"/>
          </ac:spMkLst>
        </pc:spChg>
        <pc:spChg chg="mod">
          <ac:chgData name="Mallory Stewart" userId="S::mstewart@hacap.org::77bd4dbb-69f6-4a4d-93d1-0e431edc9cee" providerId="AD" clId="Web-{B1D66E90-EFEC-4725-528D-FA9E82827CAC}" dt="2025-01-14T20:27:00.096" v="58" actId="20577"/>
          <ac:spMkLst>
            <pc:docMk/>
            <pc:sldMk cId="2813394703" sldId="322"/>
            <ac:spMk id="3" creationId="{CFC682B5-46D7-0226-3855-72663F8EA683}"/>
          </ac:spMkLst>
        </pc:spChg>
      </pc:sldChg>
      <pc:sldChg chg="modSp new">
        <pc:chgData name="Mallory Stewart" userId="S::mstewart@hacap.org::77bd4dbb-69f6-4a4d-93d1-0e431edc9cee" providerId="AD" clId="Web-{B1D66E90-EFEC-4725-528D-FA9E82827CAC}" dt="2025-01-14T20:29:13.876" v="134" actId="20577"/>
        <pc:sldMkLst>
          <pc:docMk/>
          <pc:sldMk cId="3596289636" sldId="323"/>
        </pc:sldMkLst>
        <pc:spChg chg="mod">
          <ac:chgData name="Mallory Stewart" userId="S::mstewart@hacap.org::77bd4dbb-69f6-4a4d-93d1-0e431edc9cee" providerId="AD" clId="Web-{B1D66E90-EFEC-4725-528D-FA9E82827CAC}" dt="2025-01-14T20:29:13.876" v="134" actId="20577"/>
          <ac:spMkLst>
            <pc:docMk/>
            <pc:sldMk cId="3596289636" sldId="323"/>
            <ac:spMk id="2" creationId="{0A78EEAE-2FD6-0022-E77D-DE1FE903DE6D}"/>
          </ac:spMkLst>
        </pc:spChg>
        <pc:spChg chg="mod">
          <ac:chgData name="Mallory Stewart" userId="S::mstewart@hacap.org::77bd4dbb-69f6-4a4d-93d1-0e431edc9cee" providerId="AD" clId="Web-{B1D66E90-EFEC-4725-528D-FA9E82827CAC}" dt="2025-01-14T20:27:24.158" v="65" actId="20577"/>
          <ac:spMkLst>
            <pc:docMk/>
            <pc:sldMk cId="3596289636" sldId="323"/>
            <ac:spMk id="3" creationId="{2CE21A4D-23B7-5DEB-46A7-27DE4F084FFB}"/>
          </ac:spMkLst>
        </pc:spChg>
      </pc:sldChg>
    </pc:docChg>
  </pc:docChgLst>
  <pc:docChgLst>
    <pc:chgData name="Mallory Stewart" userId="S::mstewart@hacap.org::77bd4dbb-69f6-4a4d-93d1-0e431edc9cee" providerId="AD" clId="Web-{71ACD5BF-6E49-F927-FEDD-F80DC3AC9212}"/>
    <pc:docChg chg="modSld">
      <pc:chgData name="Mallory Stewart" userId="S::mstewart@hacap.org::77bd4dbb-69f6-4a4d-93d1-0e431edc9cee" providerId="AD" clId="Web-{71ACD5BF-6E49-F927-FEDD-F80DC3AC9212}" dt="2024-02-12T15:55:01.488" v="197" actId="20577"/>
      <pc:docMkLst>
        <pc:docMk/>
      </pc:docMkLst>
      <pc:sldChg chg="modSp">
        <pc:chgData name="Mallory Stewart" userId="S::mstewart@hacap.org::77bd4dbb-69f6-4a4d-93d1-0e431edc9cee" providerId="AD" clId="Web-{71ACD5BF-6E49-F927-FEDD-F80DC3AC9212}" dt="2024-02-12T15:53:26.658" v="142" actId="20577"/>
        <pc:sldMkLst>
          <pc:docMk/>
          <pc:sldMk cId="0" sldId="266"/>
        </pc:sldMkLst>
      </pc:sldChg>
      <pc:sldChg chg="modSp">
        <pc:chgData name="Mallory Stewart" userId="S::mstewart@hacap.org::77bd4dbb-69f6-4a4d-93d1-0e431edc9cee" providerId="AD" clId="Web-{71ACD5BF-6E49-F927-FEDD-F80DC3AC9212}" dt="2024-02-12T15:55:01.488" v="197" actId="20577"/>
        <pc:sldMkLst>
          <pc:docMk/>
          <pc:sldMk cId="2680574377" sldId="298"/>
        </pc:sldMkLst>
      </pc:sldChg>
      <pc:sldChg chg="modSp">
        <pc:chgData name="Mallory Stewart" userId="S::mstewart@hacap.org::77bd4dbb-69f6-4a4d-93d1-0e431edc9cee" providerId="AD" clId="Web-{71ACD5BF-6E49-F927-FEDD-F80DC3AC9212}" dt="2024-02-12T15:48:37.356" v="119" actId="20577"/>
        <pc:sldMkLst>
          <pc:docMk/>
          <pc:sldMk cId="3775316457" sldId="314"/>
        </pc:sldMkLst>
      </pc:sldChg>
    </pc:docChg>
  </pc:docChgLst>
  <pc:docChgLst>
    <pc:chgData name="Mallory Stewart" userId="S::mstewart@hacap.org::77bd4dbb-69f6-4a4d-93d1-0e431edc9cee" providerId="AD" clId="Web-{55618881-4642-4895-37F2-4D0A7F1F728F}"/>
    <pc:docChg chg="addSld delSld modSld">
      <pc:chgData name="Mallory Stewart" userId="S::mstewart@hacap.org::77bd4dbb-69f6-4a4d-93d1-0e431edc9cee" providerId="AD" clId="Web-{55618881-4642-4895-37F2-4D0A7F1F728F}" dt="2024-02-12T14:36:26.693" v="236" actId="20577"/>
      <pc:docMkLst>
        <pc:docMk/>
      </pc:docMkLst>
      <pc:sldChg chg="modSp">
        <pc:chgData name="Mallory Stewart" userId="S::mstewart@hacap.org::77bd4dbb-69f6-4a4d-93d1-0e431edc9cee" providerId="AD" clId="Web-{55618881-4642-4895-37F2-4D0A7F1F728F}" dt="2024-02-12T14:01:11" v="21" actId="20577"/>
        <pc:sldMkLst>
          <pc:docMk/>
          <pc:sldMk cId="0" sldId="277"/>
        </pc:sldMkLst>
      </pc:sldChg>
      <pc:sldChg chg="modSp">
        <pc:chgData name="Mallory Stewart" userId="S::mstewart@hacap.org::77bd4dbb-69f6-4a4d-93d1-0e431edc9cee" providerId="AD" clId="Web-{55618881-4642-4895-37F2-4D0A7F1F728F}" dt="2024-02-12T14:00:45.187" v="15" actId="20577"/>
        <pc:sldMkLst>
          <pc:docMk/>
          <pc:sldMk cId="0" sldId="278"/>
        </pc:sldMkLst>
      </pc:sldChg>
      <pc:sldChg chg="modSp">
        <pc:chgData name="Mallory Stewart" userId="S::mstewart@hacap.org::77bd4dbb-69f6-4a4d-93d1-0e431edc9cee" providerId="AD" clId="Web-{55618881-4642-4895-37F2-4D0A7F1F728F}" dt="2024-02-12T14:16:28.804" v="116" actId="20577"/>
        <pc:sldMkLst>
          <pc:docMk/>
          <pc:sldMk cId="0" sldId="287"/>
        </pc:sldMkLst>
      </pc:sldChg>
      <pc:sldChg chg="modSp">
        <pc:chgData name="Mallory Stewart" userId="S::mstewart@hacap.org::77bd4dbb-69f6-4a4d-93d1-0e431edc9cee" providerId="AD" clId="Web-{55618881-4642-4895-37F2-4D0A7F1F728F}" dt="2024-02-12T14:17:25.024" v="126" actId="20577"/>
        <pc:sldMkLst>
          <pc:docMk/>
          <pc:sldMk cId="0" sldId="288"/>
        </pc:sldMkLst>
      </pc:sldChg>
      <pc:sldChg chg="modSp">
        <pc:chgData name="Mallory Stewart" userId="S::mstewart@hacap.org::77bd4dbb-69f6-4a4d-93d1-0e431edc9cee" providerId="AD" clId="Web-{55618881-4642-4895-37F2-4D0A7F1F728F}" dt="2024-02-12T14:00:54.078" v="17" actId="20577"/>
        <pc:sldMkLst>
          <pc:docMk/>
          <pc:sldMk cId="2619352385" sldId="310"/>
        </pc:sldMkLst>
      </pc:sldChg>
      <pc:sldChg chg="modSp">
        <pc:chgData name="Mallory Stewart" userId="S::mstewart@hacap.org::77bd4dbb-69f6-4a4d-93d1-0e431edc9cee" providerId="AD" clId="Web-{55618881-4642-4895-37F2-4D0A7F1F728F}" dt="2024-02-12T14:36:26.693" v="236" actId="20577"/>
        <pc:sldMkLst>
          <pc:docMk/>
          <pc:sldMk cId="3775316457" sldId="314"/>
        </pc:sldMkLst>
      </pc:sldChg>
      <pc:sldChg chg="new del">
        <pc:chgData name="Mallory Stewart" userId="S::mstewart@hacap.org::77bd4dbb-69f6-4a4d-93d1-0e431edc9cee" providerId="AD" clId="Web-{55618881-4642-4895-37F2-4D0A7F1F728F}" dt="2024-02-12T14:02:49.065" v="23"/>
        <pc:sldMkLst>
          <pc:docMk/>
          <pc:sldMk cId="3906148714" sldId="315"/>
        </pc:sldMkLst>
      </pc:sldChg>
      <pc:sldChg chg="modSp add replId">
        <pc:chgData name="Mallory Stewart" userId="S::mstewart@hacap.org::77bd4dbb-69f6-4a4d-93d1-0e431edc9cee" providerId="AD" clId="Web-{55618881-4642-4895-37F2-4D0A7F1F728F}" dt="2024-02-12T14:04:07.614" v="38" actId="20577"/>
        <pc:sldMkLst>
          <pc:docMk/>
          <pc:sldMk cId="3906758805" sldId="315"/>
        </pc:sldMkLst>
      </pc:sldChg>
      <pc:sldChg chg="modSp add replId">
        <pc:chgData name="Mallory Stewart" userId="S::mstewart@hacap.org::77bd4dbb-69f6-4a4d-93d1-0e431edc9cee" providerId="AD" clId="Web-{55618881-4642-4895-37F2-4D0A7F1F728F}" dt="2024-02-12T14:07:01.650" v="50" actId="20577"/>
        <pc:sldMkLst>
          <pc:docMk/>
          <pc:sldMk cId="2928536026" sldId="316"/>
        </pc:sldMkLst>
      </pc:sldChg>
      <pc:sldChg chg="modSp add replId">
        <pc:chgData name="Mallory Stewart" userId="S::mstewart@hacap.org::77bd4dbb-69f6-4a4d-93d1-0e431edc9cee" providerId="AD" clId="Web-{55618881-4642-4895-37F2-4D0A7F1F728F}" dt="2024-02-12T14:07:30.338" v="68" actId="20577"/>
        <pc:sldMkLst>
          <pc:docMk/>
          <pc:sldMk cId="191835297" sldId="317"/>
        </pc:sldMkLst>
      </pc:sldChg>
      <pc:sldChg chg="modSp add replId">
        <pc:chgData name="Mallory Stewart" userId="S::mstewart@hacap.org::77bd4dbb-69f6-4a4d-93d1-0e431edc9cee" providerId="AD" clId="Web-{55618881-4642-4895-37F2-4D0A7F1F728F}" dt="2024-02-12T14:07:56.979" v="96" actId="20577"/>
        <pc:sldMkLst>
          <pc:docMk/>
          <pc:sldMk cId="813246068" sldId="318"/>
        </pc:sldMkLst>
      </pc:sldChg>
      <pc:sldChg chg="modSp add replId">
        <pc:chgData name="Mallory Stewart" userId="S::mstewart@hacap.org::77bd4dbb-69f6-4a4d-93d1-0e431edc9cee" providerId="AD" clId="Web-{55618881-4642-4895-37F2-4D0A7F1F728F}" dt="2024-02-12T14:20:46.514" v="166" actId="20577"/>
        <pc:sldMkLst>
          <pc:docMk/>
          <pc:sldMk cId="2223842862" sldId="319"/>
        </pc:sldMkLst>
      </pc:sldChg>
      <pc:sldChg chg="modSp add replId">
        <pc:chgData name="Mallory Stewart" userId="S::mstewart@hacap.org::77bd4dbb-69f6-4a4d-93d1-0e431edc9cee" providerId="AD" clId="Web-{55618881-4642-4895-37F2-4D0A7F1F728F}" dt="2024-02-12T14:21:21.905" v="188" actId="1076"/>
        <pc:sldMkLst>
          <pc:docMk/>
          <pc:sldMk cId="2193266141" sldId="320"/>
        </pc:sldMkLst>
      </pc:sldChg>
      <pc:sldChg chg="addSp delSp modSp add replId">
        <pc:chgData name="Mallory Stewart" userId="S::mstewart@hacap.org::77bd4dbb-69f6-4a4d-93d1-0e431edc9cee" providerId="AD" clId="Web-{55618881-4642-4895-37F2-4D0A7F1F728F}" dt="2024-02-12T14:32:52.688" v="215" actId="20577"/>
        <pc:sldMkLst>
          <pc:docMk/>
          <pc:sldMk cId="3208595974" sldId="321"/>
        </pc:sldMkLst>
      </pc:sldChg>
    </pc:docChg>
  </pc:docChgLst>
  <pc:docChgLst>
    <pc:chgData name="Hailey Carr" userId="d8353275-6e71-4386-b639-31db7977e63d" providerId="ADAL" clId="{BB2CA5CA-606F-40AF-A6BA-A98DABA9C505}"/>
    <pc:docChg chg="modSld">
      <pc:chgData name="Hailey Carr" userId="d8353275-6e71-4386-b639-31db7977e63d" providerId="ADAL" clId="{BB2CA5CA-606F-40AF-A6BA-A98DABA9C505}" dt="2025-01-27T17:48:31.788" v="1" actId="20577"/>
      <pc:docMkLst>
        <pc:docMk/>
      </pc:docMkLst>
      <pc:sldChg chg="modSp mod">
        <pc:chgData name="Hailey Carr" userId="d8353275-6e71-4386-b639-31db7977e63d" providerId="ADAL" clId="{BB2CA5CA-606F-40AF-A6BA-A98DABA9C505}" dt="2025-01-27T17:48:31.788" v="1" actId="20577"/>
        <pc:sldMkLst>
          <pc:docMk/>
          <pc:sldMk cId="0" sldId="259"/>
        </pc:sldMkLst>
        <pc:spChg chg="mod">
          <ac:chgData name="Hailey Carr" userId="d8353275-6e71-4386-b639-31db7977e63d" providerId="ADAL" clId="{BB2CA5CA-606F-40AF-A6BA-A98DABA9C505}" dt="2025-01-27T17:48:31.788" v="1" actId="20577"/>
          <ac:spMkLst>
            <pc:docMk/>
            <pc:sldMk cId="0" sldId="259"/>
            <ac:spMk id="277" creationId="{00000000-0000-0000-0000-000000000000}"/>
          </ac:spMkLst>
        </pc:spChg>
      </pc:sldChg>
      <pc:sldChg chg="modSp mod">
        <pc:chgData name="Hailey Carr" userId="d8353275-6e71-4386-b639-31db7977e63d" providerId="ADAL" clId="{BB2CA5CA-606F-40AF-A6BA-A98DABA9C505}" dt="2025-01-27T17:47:35.692" v="0" actId="20577"/>
        <pc:sldMkLst>
          <pc:docMk/>
          <pc:sldMk cId="0" sldId="288"/>
        </pc:sldMkLst>
        <pc:spChg chg="mod">
          <ac:chgData name="Hailey Carr" userId="d8353275-6e71-4386-b639-31db7977e63d" providerId="ADAL" clId="{BB2CA5CA-606F-40AF-A6BA-A98DABA9C505}" dt="2025-01-27T17:47:35.692" v="0" actId="20577"/>
          <ac:spMkLst>
            <pc:docMk/>
            <pc:sldMk cId="0" sldId="288"/>
            <ac:spMk id="451" creationId="{00000000-0000-0000-0000-000000000000}"/>
          </ac:spMkLst>
        </pc:spChg>
      </pc:sldChg>
    </pc:docChg>
  </pc:docChgLst>
  <pc:docChgLst>
    <pc:chgData name="Mallory Stewart" userId="S::mstewart@hacap.org::77bd4dbb-69f6-4a4d-93d1-0e431edc9cee" providerId="AD" clId="Web-{85D8AC1B-75B2-26A1-E475-3A0A64ECEB38}"/>
    <pc:docChg chg="addSld delSld modSld sldOrd">
      <pc:chgData name="Mallory Stewart" userId="S::mstewart@hacap.org::77bd4dbb-69f6-4a4d-93d1-0e431edc9cee" providerId="AD" clId="Web-{85D8AC1B-75B2-26A1-E475-3A0A64ECEB38}" dt="2024-02-09T19:25:00.370" v="1725" actId="20577"/>
      <pc:docMkLst>
        <pc:docMk/>
      </pc:docMkLst>
      <pc:sldChg chg="modSp">
        <pc:chgData name="Mallory Stewart" userId="S::mstewart@hacap.org::77bd4dbb-69f6-4a4d-93d1-0e431edc9cee" providerId="AD" clId="Web-{85D8AC1B-75B2-26A1-E475-3A0A64ECEB38}" dt="2024-02-08T19:05:14.803" v="883" actId="20577"/>
        <pc:sldMkLst>
          <pc:docMk/>
          <pc:sldMk cId="0" sldId="256"/>
        </pc:sldMkLst>
      </pc:sldChg>
      <pc:sldChg chg="del">
        <pc:chgData name="Mallory Stewart" userId="S::mstewart@hacap.org::77bd4dbb-69f6-4a4d-93d1-0e431edc9cee" providerId="AD" clId="Web-{85D8AC1B-75B2-26A1-E475-3A0A64ECEB38}" dt="2024-02-08T19:05:24.959" v="884"/>
        <pc:sldMkLst>
          <pc:docMk/>
          <pc:sldMk cId="0" sldId="257"/>
        </pc:sldMkLst>
      </pc:sldChg>
      <pc:sldChg chg="modSp">
        <pc:chgData name="Mallory Stewart" userId="S::mstewart@hacap.org::77bd4dbb-69f6-4a4d-93d1-0e431edc9cee" providerId="AD" clId="Web-{85D8AC1B-75B2-26A1-E475-3A0A64ECEB38}" dt="2024-02-08T17:08:33.641" v="51" actId="20577"/>
        <pc:sldMkLst>
          <pc:docMk/>
          <pc:sldMk cId="0" sldId="258"/>
        </pc:sldMkLst>
      </pc:sldChg>
      <pc:sldChg chg="modSp">
        <pc:chgData name="Mallory Stewart" userId="S::mstewart@hacap.org::77bd4dbb-69f6-4a4d-93d1-0e431edc9cee" providerId="AD" clId="Web-{85D8AC1B-75B2-26A1-E475-3A0A64ECEB38}" dt="2024-02-08T17:15:13.185" v="252" actId="20577"/>
        <pc:sldMkLst>
          <pc:docMk/>
          <pc:sldMk cId="0" sldId="259"/>
        </pc:sldMkLst>
      </pc:sldChg>
      <pc:sldChg chg="modSp">
        <pc:chgData name="Mallory Stewart" userId="S::mstewart@hacap.org::77bd4dbb-69f6-4a4d-93d1-0e431edc9cee" providerId="AD" clId="Web-{85D8AC1B-75B2-26A1-E475-3A0A64ECEB38}" dt="2024-02-08T17:15:21.342" v="255" actId="20577"/>
        <pc:sldMkLst>
          <pc:docMk/>
          <pc:sldMk cId="0" sldId="260"/>
        </pc:sldMkLst>
      </pc:sldChg>
      <pc:sldChg chg="modSp">
        <pc:chgData name="Mallory Stewart" userId="S::mstewart@hacap.org::77bd4dbb-69f6-4a4d-93d1-0e431edc9cee" providerId="AD" clId="Web-{85D8AC1B-75B2-26A1-E475-3A0A64ECEB38}" dt="2024-02-08T17:15:54.093" v="259" actId="20577"/>
        <pc:sldMkLst>
          <pc:docMk/>
          <pc:sldMk cId="0" sldId="261"/>
        </pc:sldMkLst>
      </pc:sldChg>
      <pc:sldChg chg="modSp">
        <pc:chgData name="Mallory Stewart" userId="S::mstewart@hacap.org::77bd4dbb-69f6-4a4d-93d1-0e431edc9cee" providerId="AD" clId="Web-{85D8AC1B-75B2-26A1-E475-3A0A64ECEB38}" dt="2024-02-08T17:15:59.405" v="265" actId="20577"/>
        <pc:sldMkLst>
          <pc:docMk/>
          <pc:sldMk cId="0" sldId="262"/>
        </pc:sldMkLst>
      </pc:sldChg>
      <pc:sldChg chg="modSp">
        <pc:chgData name="Mallory Stewart" userId="S::mstewart@hacap.org::77bd4dbb-69f6-4a4d-93d1-0e431edc9cee" providerId="AD" clId="Web-{85D8AC1B-75B2-26A1-E475-3A0A64ECEB38}" dt="2024-02-09T16:40:31.769" v="1334" actId="20577"/>
        <pc:sldMkLst>
          <pc:docMk/>
          <pc:sldMk cId="0" sldId="263"/>
        </pc:sldMkLst>
      </pc:sldChg>
      <pc:sldChg chg="modSp">
        <pc:chgData name="Mallory Stewart" userId="S::mstewart@hacap.org::77bd4dbb-69f6-4a4d-93d1-0e431edc9cee" providerId="AD" clId="Web-{85D8AC1B-75B2-26A1-E475-3A0A64ECEB38}" dt="2024-02-08T17:16:22.828" v="275" actId="20577"/>
        <pc:sldMkLst>
          <pc:docMk/>
          <pc:sldMk cId="0" sldId="264"/>
        </pc:sldMkLst>
      </pc:sldChg>
      <pc:sldChg chg="modSp">
        <pc:chgData name="Mallory Stewart" userId="S::mstewart@hacap.org::77bd4dbb-69f6-4a4d-93d1-0e431edc9cee" providerId="AD" clId="Web-{85D8AC1B-75B2-26A1-E475-3A0A64ECEB38}" dt="2024-02-08T20:58:48.059" v="935" actId="20577"/>
        <pc:sldMkLst>
          <pc:docMk/>
          <pc:sldMk cId="0" sldId="265"/>
        </pc:sldMkLst>
      </pc:sldChg>
      <pc:sldChg chg="modSp">
        <pc:chgData name="Mallory Stewart" userId="S::mstewart@hacap.org::77bd4dbb-69f6-4a4d-93d1-0e431edc9cee" providerId="AD" clId="Web-{85D8AC1B-75B2-26A1-E475-3A0A64ECEB38}" dt="2024-02-08T21:01:11.657" v="940" actId="20577"/>
        <pc:sldMkLst>
          <pc:docMk/>
          <pc:sldMk cId="0" sldId="266"/>
        </pc:sldMkLst>
      </pc:sldChg>
      <pc:sldChg chg="modSp">
        <pc:chgData name="Mallory Stewart" userId="S::mstewart@hacap.org::77bd4dbb-69f6-4a4d-93d1-0e431edc9cee" providerId="AD" clId="Web-{85D8AC1B-75B2-26A1-E475-3A0A64ECEB38}" dt="2024-02-08T17:48:46.811" v="406" actId="20577"/>
        <pc:sldMkLst>
          <pc:docMk/>
          <pc:sldMk cId="0" sldId="267"/>
        </pc:sldMkLst>
      </pc:sldChg>
      <pc:sldChg chg="modSp add del">
        <pc:chgData name="Mallory Stewart" userId="S::mstewart@hacap.org::77bd4dbb-69f6-4a4d-93d1-0e431edc9cee" providerId="AD" clId="Web-{85D8AC1B-75B2-26A1-E475-3A0A64ECEB38}" dt="2024-02-09T16:36:23.278" v="1172"/>
        <pc:sldMkLst>
          <pc:docMk/>
          <pc:sldMk cId="0" sldId="268"/>
        </pc:sldMkLst>
      </pc:sldChg>
      <pc:sldChg chg="modSp">
        <pc:chgData name="Mallory Stewart" userId="S::mstewart@hacap.org::77bd4dbb-69f6-4a4d-93d1-0e431edc9cee" providerId="AD" clId="Web-{85D8AC1B-75B2-26A1-E475-3A0A64ECEB38}" dt="2024-02-08T17:53:57.208" v="467" actId="20577"/>
        <pc:sldMkLst>
          <pc:docMk/>
          <pc:sldMk cId="0" sldId="269"/>
        </pc:sldMkLst>
      </pc:sldChg>
      <pc:sldChg chg="modSp">
        <pc:chgData name="Mallory Stewart" userId="S::mstewart@hacap.org::77bd4dbb-69f6-4a4d-93d1-0e431edc9cee" providerId="AD" clId="Web-{85D8AC1B-75B2-26A1-E475-3A0A64ECEB38}" dt="2024-02-09T16:38:10.968" v="1235" actId="20577"/>
        <pc:sldMkLst>
          <pc:docMk/>
          <pc:sldMk cId="0" sldId="270"/>
        </pc:sldMkLst>
      </pc:sldChg>
      <pc:sldChg chg="modSp">
        <pc:chgData name="Mallory Stewart" userId="S::mstewart@hacap.org::77bd4dbb-69f6-4a4d-93d1-0e431edc9cee" providerId="AD" clId="Web-{85D8AC1B-75B2-26A1-E475-3A0A64ECEB38}" dt="2024-02-08T18:20:39.557" v="549" actId="20577"/>
        <pc:sldMkLst>
          <pc:docMk/>
          <pc:sldMk cId="0" sldId="271"/>
        </pc:sldMkLst>
      </pc:sldChg>
      <pc:sldChg chg="modSp">
        <pc:chgData name="Mallory Stewart" userId="S::mstewart@hacap.org::77bd4dbb-69f6-4a4d-93d1-0e431edc9cee" providerId="AD" clId="Web-{85D8AC1B-75B2-26A1-E475-3A0A64ECEB38}" dt="2024-02-08T18:21:27.840" v="582" actId="20577"/>
        <pc:sldMkLst>
          <pc:docMk/>
          <pc:sldMk cId="0" sldId="272"/>
        </pc:sldMkLst>
      </pc:sldChg>
      <pc:sldChg chg="modSp">
        <pc:chgData name="Mallory Stewart" userId="S::mstewart@hacap.org::77bd4dbb-69f6-4a4d-93d1-0e431edc9cee" providerId="AD" clId="Web-{85D8AC1B-75B2-26A1-E475-3A0A64ECEB38}" dt="2024-02-09T18:37:20.872" v="1401" actId="20577"/>
        <pc:sldMkLst>
          <pc:docMk/>
          <pc:sldMk cId="0" sldId="273"/>
        </pc:sldMkLst>
      </pc:sldChg>
      <pc:sldChg chg="modSp">
        <pc:chgData name="Mallory Stewart" userId="S::mstewart@hacap.org::77bd4dbb-69f6-4a4d-93d1-0e431edc9cee" providerId="AD" clId="Web-{85D8AC1B-75B2-26A1-E475-3A0A64ECEB38}" dt="2024-02-08T18:56:49.352" v="609" actId="20577"/>
        <pc:sldMkLst>
          <pc:docMk/>
          <pc:sldMk cId="0" sldId="274"/>
        </pc:sldMkLst>
      </pc:sldChg>
      <pc:sldChg chg="modSp">
        <pc:chgData name="Mallory Stewart" userId="S::mstewart@hacap.org::77bd4dbb-69f6-4a4d-93d1-0e431edc9cee" providerId="AD" clId="Web-{85D8AC1B-75B2-26A1-E475-3A0A64ECEB38}" dt="2024-02-09T16:10:01.471" v="1032" actId="20577"/>
        <pc:sldMkLst>
          <pc:docMk/>
          <pc:sldMk cId="0" sldId="275"/>
        </pc:sldMkLst>
      </pc:sldChg>
      <pc:sldChg chg="modSp">
        <pc:chgData name="Mallory Stewart" userId="S::mstewart@hacap.org::77bd4dbb-69f6-4a4d-93d1-0e431edc9cee" providerId="AD" clId="Web-{85D8AC1B-75B2-26A1-E475-3A0A64ECEB38}" dt="2024-02-08T21:17:27.923" v="1004" actId="20577"/>
        <pc:sldMkLst>
          <pc:docMk/>
          <pc:sldMk cId="0" sldId="276"/>
        </pc:sldMkLst>
      </pc:sldChg>
      <pc:sldChg chg="modSp ord">
        <pc:chgData name="Mallory Stewart" userId="S::mstewart@hacap.org::77bd4dbb-69f6-4a4d-93d1-0e431edc9cee" providerId="AD" clId="Web-{85D8AC1B-75B2-26A1-E475-3A0A64ECEB38}" dt="2024-02-09T18:50:21.297" v="1530"/>
        <pc:sldMkLst>
          <pc:docMk/>
          <pc:sldMk cId="0" sldId="277"/>
        </pc:sldMkLst>
      </pc:sldChg>
      <pc:sldChg chg="modSp">
        <pc:chgData name="Mallory Stewart" userId="S::mstewart@hacap.org::77bd4dbb-69f6-4a4d-93d1-0e431edc9cee" providerId="AD" clId="Web-{85D8AC1B-75B2-26A1-E475-3A0A64ECEB38}" dt="2024-02-09T19:17:19.186" v="1549" actId="20577"/>
        <pc:sldMkLst>
          <pc:docMk/>
          <pc:sldMk cId="0" sldId="278"/>
        </pc:sldMkLst>
      </pc:sldChg>
      <pc:sldChg chg="modSp">
        <pc:chgData name="Mallory Stewart" userId="S::mstewart@hacap.org::77bd4dbb-69f6-4a4d-93d1-0e431edc9cee" providerId="AD" clId="Web-{85D8AC1B-75B2-26A1-E475-3A0A64ECEB38}" dt="2024-02-08T18:58:23.511" v="671" actId="20577"/>
        <pc:sldMkLst>
          <pc:docMk/>
          <pc:sldMk cId="0" sldId="279"/>
        </pc:sldMkLst>
      </pc:sldChg>
      <pc:sldChg chg="modSp">
        <pc:chgData name="Mallory Stewart" userId="S::mstewart@hacap.org::77bd4dbb-69f6-4a4d-93d1-0e431edc9cee" providerId="AD" clId="Web-{85D8AC1B-75B2-26A1-E475-3A0A64ECEB38}" dt="2024-02-08T18:58:45.558" v="707" actId="20577"/>
        <pc:sldMkLst>
          <pc:docMk/>
          <pc:sldMk cId="0" sldId="280"/>
        </pc:sldMkLst>
      </pc:sldChg>
      <pc:sldChg chg="modSp">
        <pc:chgData name="Mallory Stewart" userId="S::mstewart@hacap.org::77bd4dbb-69f6-4a4d-93d1-0e431edc9cee" providerId="AD" clId="Web-{85D8AC1B-75B2-26A1-E475-3A0A64ECEB38}" dt="2024-02-08T18:59:18.872" v="733" actId="20577"/>
        <pc:sldMkLst>
          <pc:docMk/>
          <pc:sldMk cId="0" sldId="281"/>
        </pc:sldMkLst>
      </pc:sldChg>
      <pc:sldChg chg="modSp">
        <pc:chgData name="Mallory Stewart" userId="S::mstewart@hacap.org::77bd4dbb-69f6-4a4d-93d1-0e431edc9cee" providerId="AD" clId="Web-{85D8AC1B-75B2-26A1-E475-3A0A64ECEB38}" dt="2024-02-08T18:59:49.279" v="749" actId="20577"/>
        <pc:sldMkLst>
          <pc:docMk/>
          <pc:sldMk cId="0" sldId="282"/>
        </pc:sldMkLst>
      </pc:sldChg>
      <pc:sldChg chg="modSp">
        <pc:chgData name="Mallory Stewart" userId="S::mstewart@hacap.org::77bd4dbb-69f6-4a4d-93d1-0e431edc9cee" providerId="AD" clId="Web-{85D8AC1B-75B2-26A1-E475-3A0A64ECEB38}" dt="2024-02-08T19:00:53.390" v="799" actId="20577"/>
        <pc:sldMkLst>
          <pc:docMk/>
          <pc:sldMk cId="0" sldId="283"/>
        </pc:sldMkLst>
      </pc:sldChg>
      <pc:sldChg chg="modSp">
        <pc:chgData name="Mallory Stewart" userId="S::mstewart@hacap.org::77bd4dbb-69f6-4a4d-93d1-0e431edc9cee" providerId="AD" clId="Web-{85D8AC1B-75B2-26A1-E475-3A0A64ECEB38}" dt="2024-02-08T19:02:57.221" v="817" actId="20577"/>
        <pc:sldMkLst>
          <pc:docMk/>
          <pc:sldMk cId="0" sldId="284"/>
        </pc:sldMkLst>
      </pc:sldChg>
      <pc:sldChg chg="modSp">
        <pc:chgData name="Mallory Stewart" userId="S::mstewart@hacap.org::77bd4dbb-69f6-4a4d-93d1-0e431edc9cee" providerId="AD" clId="Web-{85D8AC1B-75B2-26A1-E475-3A0A64ECEB38}" dt="2024-02-08T19:04:56.318" v="879" actId="20577"/>
        <pc:sldMkLst>
          <pc:docMk/>
          <pc:sldMk cId="0" sldId="285"/>
        </pc:sldMkLst>
      </pc:sldChg>
      <pc:sldChg chg="modSp">
        <pc:chgData name="Mallory Stewart" userId="S::mstewart@hacap.org::77bd4dbb-69f6-4a4d-93d1-0e431edc9cee" providerId="AD" clId="Web-{85D8AC1B-75B2-26A1-E475-3A0A64ECEB38}" dt="2024-02-08T19:04:11.754" v="849" actId="20577"/>
        <pc:sldMkLst>
          <pc:docMk/>
          <pc:sldMk cId="0" sldId="286"/>
        </pc:sldMkLst>
      </pc:sldChg>
      <pc:sldChg chg="modSp add del replId">
        <pc:chgData name="Mallory Stewart" userId="S::mstewart@hacap.org::77bd4dbb-69f6-4a4d-93d1-0e431edc9cee" providerId="AD" clId="Web-{85D8AC1B-75B2-26A1-E475-3A0A64ECEB38}" dt="2024-02-09T16:24:18.837" v="1061" actId="20577"/>
        <pc:sldMkLst>
          <pc:docMk/>
          <pc:sldMk cId="3561497706" sldId="291"/>
        </pc:sldMkLst>
      </pc:sldChg>
      <pc:sldChg chg="modSp add del replId">
        <pc:chgData name="Mallory Stewart" userId="S::mstewart@hacap.org::77bd4dbb-69f6-4a4d-93d1-0e431edc9cee" providerId="AD" clId="Web-{85D8AC1B-75B2-26A1-E475-3A0A64ECEB38}" dt="2024-02-09T16:29:02.813" v="1078" actId="20577"/>
        <pc:sldMkLst>
          <pc:docMk/>
          <pc:sldMk cId="164213614" sldId="292"/>
        </pc:sldMkLst>
      </pc:sldChg>
      <pc:sldChg chg="modSp add del replId">
        <pc:chgData name="Mallory Stewart" userId="S::mstewart@hacap.org::77bd4dbb-69f6-4a4d-93d1-0e431edc9cee" providerId="AD" clId="Web-{85D8AC1B-75B2-26A1-E475-3A0A64ECEB38}" dt="2024-02-09T16:40:08.471" v="1322" actId="20577"/>
        <pc:sldMkLst>
          <pc:docMk/>
          <pc:sldMk cId="2587908990" sldId="293"/>
        </pc:sldMkLst>
      </pc:sldChg>
      <pc:sldChg chg="modSp add del replId">
        <pc:chgData name="Mallory Stewart" userId="S::mstewart@hacap.org::77bd4dbb-69f6-4a4d-93d1-0e431edc9cee" providerId="AD" clId="Web-{85D8AC1B-75B2-26A1-E475-3A0A64ECEB38}" dt="2024-02-09T16:40:18.034" v="1327" actId="20577"/>
        <pc:sldMkLst>
          <pc:docMk/>
          <pc:sldMk cId="3666653185" sldId="294"/>
        </pc:sldMkLst>
      </pc:sldChg>
      <pc:sldChg chg="modSp add del replId">
        <pc:chgData name="Mallory Stewart" userId="S::mstewart@hacap.org::77bd4dbb-69f6-4a4d-93d1-0e431edc9cee" providerId="AD" clId="Web-{85D8AC1B-75B2-26A1-E475-3A0A64ECEB38}" dt="2024-02-09T16:40:36.300" v="1340" actId="20577"/>
        <pc:sldMkLst>
          <pc:docMk/>
          <pc:sldMk cId="763060168" sldId="295"/>
        </pc:sldMkLst>
      </pc:sldChg>
      <pc:sldChg chg="modSp add del replId">
        <pc:chgData name="Mallory Stewart" userId="S::mstewart@hacap.org::77bd4dbb-69f6-4a4d-93d1-0e431edc9cee" providerId="AD" clId="Web-{85D8AC1B-75B2-26A1-E475-3A0A64ECEB38}" dt="2024-02-09T16:40:46.581" v="1342" actId="20577"/>
        <pc:sldMkLst>
          <pc:docMk/>
          <pc:sldMk cId="1821078641" sldId="296"/>
        </pc:sldMkLst>
      </pc:sldChg>
      <pc:sldChg chg="modSp add del replId">
        <pc:chgData name="Mallory Stewart" userId="S::mstewart@hacap.org::77bd4dbb-69f6-4a4d-93d1-0e431edc9cee" providerId="AD" clId="Web-{85D8AC1B-75B2-26A1-E475-3A0A64ECEB38}" dt="2024-02-09T17:02:41.069" v="1344" actId="20577"/>
        <pc:sldMkLst>
          <pc:docMk/>
          <pc:sldMk cId="1480170966" sldId="297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7:02:44.288" v="1347" actId="20577"/>
        <pc:sldMkLst>
          <pc:docMk/>
          <pc:sldMk cId="2680574377" sldId="298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7:02:54.538" v="1349" actId="20577"/>
        <pc:sldMkLst>
          <pc:docMk/>
          <pc:sldMk cId="2368732702" sldId="299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7:02:59.632" v="1354" actId="20577"/>
        <pc:sldMkLst>
          <pc:docMk/>
          <pc:sldMk cId="1794533767" sldId="300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7:03:06.101" v="1360" actId="20577"/>
        <pc:sldMkLst>
          <pc:docMk/>
          <pc:sldMk cId="1857913856" sldId="301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7:03:32.071" v="1364" actId="20577"/>
        <pc:sldMkLst>
          <pc:docMk/>
          <pc:sldMk cId="467528362" sldId="302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7:03:42.743" v="1366" actId="20577"/>
        <pc:sldMkLst>
          <pc:docMk/>
          <pc:sldMk cId="3509556725" sldId="303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7:03:51.993" v="1368" actId="20577"/>
        <pc:sldMkLst>
          <pc:docMk/>
          <pc:sldMk cId="1784274872" sldId="304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8:38:21.358" v="1439" actId="20577"/>
        <pc:sldMkLst>
          <pc:docMk/>
          <pc:sldMk cId="379723974" sldId="305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8:38:46.796" v="1447" actId="20577"/>
        <pc:sldMkLst>
          <pc:docMk/>
          <pc:sldMk cId="4150712016" sldId="306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8:39:24.203" v="1462" actId="20577"/>
        <pc:sldMkLst>
          <pc:docMk/>
          <pc:sldMk cId="1077173706" sldId="307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8:39:52.172" v="1484" actId="20577"/>
        <pc:sldMkLst>
          <pc:docMk/>
          <pc:sldMk cId="4249862378" sldId="308"/>
        </pc:sldMkLst>
      </pc:sldChg>
      <pc:sldChg chg="addSp modSp add ord replId">
        <pc:chgData name="Mallory Stewart" userId="S::mstewart@hacap.org::77bd4dbb-69f6-4a4d-93d1-0e431edc9cee" providerId="AD" clId="Web-{85D8AC1B-75B2-26A1-E475-3A0A64ECEB38}" dt="2024-02-09T18:50:18.360" v="1529" actId="20577"/>
        <pc:sldMkLst>
          <pc:docMk/>
          <pc:sldMk cId="1297852403" sldId="309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9:20:42.035" v="1658" actId="20577"/>
        <pc:sldMkLst>
          <pc:docMk/>
          <pc:sldMk cId="2619352385" sldId="310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9:22:57.741" v="1666" actId="20577"/>
        <pc:sldMkLst>
          <pc:docMk/>
          <pc:sldMk cId="1838333287" sldId="311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9:23:39.572" v="1686" actId="20577"/>
        <pc:sldMkLst>
          <pc:docMk/>
          <pc:sldMk cId="3056463497" sldId="312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9:24:43.088" v="1722" actId="20577"/>
        <pc:sldMkLst>
          <pc:docMk/>
          <pc:sldMk cId="3507190063" sldId="313"/>
        </pc:sldMkLst>
      </pc:sldChg>
      <pc:sldChg chg="modSp add replId">
        <pc:chgData name="Mallory Stewart" userId="S::mstewart@hacap.org::77bd4dbb-69f6-4a4d-93d1-0e431edc9cee" providerId="AD" clId="Web-{85D8AC1B-75B2-26A1-E475-3A0A64ECEB38}" dt="2024-02-09T19:25:00.370" v="1725" actId="20577"/>
        <pc:sldMkLst>
          <pc:docMk/>
          <pc:sldMk cId="3775316457" sldId="314"/>
        </pc:sldMkLst>
      </pc:sldChg>
    </pc:docChg>
  </pc:docChgLst>
  <pc:docChgLst>
    <pc:chgData name="Mallory Stewart" userId="S::mstewart@hacap.org::77bd4dbb-69f6-4a4d-93d1-0e431edc9cee" providerId="AD" clId="Web-{7F6134D6-CC03-32DF-6983-3436C471F59D}"/>
    <pc:docChg chg="modSld sldOrd">
      <pc:chgData name="Mallory Stewart" userId="S::mstewart@hacap.org::77bd4dbb-69f6-4a4d-93d1-0e431edc9cee" providerId="AD" clId="Web-{7F6134D6-CC03-32DF-6983-3436C471F59D}" dt="2024-02-15T18:57:05.950" v="201"/>
      <pc:docMkLst>
        <pc:docMk/>
      </pc:docMkLst>
      <pc:sldChg chg="ord">
        <pc:chgData name="Mallory Stewart" userId="S::mstewart@hacap.org::77bd4dbb-69f6-4a4d-93d1-0e431edc9cee" providerId="AD" clId="Web-{7F6134D6-CC03-32DF-6983-3436C471F59D}" dt="2024-02-15T16:28:50.306" v="19"/>
        <pc:sldMkLst>
          <pc:docMk/>
          <pc:sldMk cId="0" sldId="260"/>
        </pc:sldMkLst>
      </pc:sldChg>
      <pc:sldChg chg="ord">
        <pc:chgData name="Mallory Stewart" userId="S::mstewart@hacap.org::77bd4dbb-69f6-4a4d-93d1-0e431edc9cee" providerId="AD" clId="Web-{7F6134D6-CC03-32DF-6983-3436C471F59D}" dt="2024-02-15T16:29:02.603" v="21"/>
        <pc:sldMkLst>
          <pc:docMk/>
          <pc:sldMk cId="0" sldId="261"/>
        </pc:sldMkLst>
      </pc:sldChg>
      <pc:sldChg chg="ord">
        <pc:chgData name="Mallory Stewart" userId="S::mstewart@hacap.org::77bd4dbb-69f6-4a4d-93d1-0e431edc9cee" providerId="AD" clId="Web-{7F6134D6-CC03-32DF-6983-3436C471F59D}" dt="2024-02-15T16:19:07.011" v="13"/>
        <pc:sldMkLst>
          <pc:docMk/>
          <pc:sldMk cId="0" sldId="262"/>
        </pc:sldMkLst>
      </pc:sldChg>
      <pc:sldChg chg="ord">
        <pc:chgData name="Mallory Stewart" userId="S::mstewart@hacap.org::77bd4dbb-69f6-4a4d-93d1-0e431edc9cee" providerId="AD" clId="Web-{7F6134D6-CC03-32DF-6983-3436C471F59D}" dt="2024-02-15T16:29:11.040" v="23"/>
        <pc:sldMkLst>
          <pc:docMk/>
          <pc:sldMk cId="0" sldId="263"/>
        </pc:sldMkLst>
      </pc:sldChg>
      <pc:sldChg chg="ord">
        <pc:chgData name="Mallory Stewart" userId="S::mstewart@hacap.org::77bd4dbb-69f6-4a4d-93d1-0e431edc9cee" providerId="AD" clId="Web-{7F6134D6-CC03-32DF-6983-3436C471F59D}" dt="2024-02-15T16:36:52.239" v="40"/>
        <pc:sldMkLst>
          <pc:docMk/>
          <pc:sldMk cId="0" sldId="264"/>
        </pc:sldMkLst>
      </pc:sldChg>
      <pc:sldChg chg="ord">
        <pc:chgData name="Mallory Stewart" userId="S::mstewart@hacap.org::77bd4dbb-69f6-4a4d-93d1-0e431edc9cee" providerId="AD" clId="Web-{7F6134D6-CC03-32DF-6983-3436C471F59D}" dt="2024-02-15T16:19:45.856" v="15"/>
        <pc:sldMkLst>
          <pc:docMk/>
          <pc:sldMk cId="0" sldId="265"/>
        </pc:sldMkLst>
      </pc:sldChg>
      <pc:sldChg chg="ord">
        <pc:chgData name="Mallory Stewart" userId="S::mstewart@hacap.org::77bd4dbb-69f6-4a4d-93d1-0e431edc9cee" providerId="AD" clId="Web-{7F6134D6-CC03-32DF-6983-3436C471F59D}" dt="2024-02-15T16:29:55.057" v="28"/>
        <pc:sldMkLst>
          <pc:docMk/>
          <pc:sldMk cId="0" sldId="266"/>
        </pc:sldMkLst>
      </pc:sldChg>
      <pc:sldChg chg="ord">
        <pc:chgData name="Mallory Stewart" userId="S::mstewart@hacap.org::77bd4dbb-69f6-4a4d-93d1-0e431edc9cee" providerId="AD" clId="Web-{7F6134D6-CC03-32DF-6983-3436C471F59D}" dt="2024-02-15T16:31:15.606" v="30"/>
        <pc:sldMkLst>
          <pc:docMk/>
          <pc:sldMk cId="0" sldId="267"/>
        </pc:sldMkLst>
      </pc:sldChg>
      <pc:sldChg chg="modSp ord">
        <pc:chgData name="Mallory Stewart" userId="S::mstewart@hacap.org::77bd4dbb-69f6-4a4d-93d1-0e431edc9cee" providerId="AD" clId="Web-{7F6134D6-CC03-32DF-6983-3436C471F59D}" dt="2024-02-15T16:57:30.970" v="121" actId="20577"/>
        <pc:sldMkLst>
          <pc:docMk/>
          <pc:sldMk cId="0" sldId="268"/>
        </pc:sldMkLst>
      </pc:sldChg>
      <pc:sldChg chg="ord">
        <pc:chgData name="Mallory Stewart" userId="S::mstewart@hacap.org::77bd4dbb-69f6-4a4d-93d1-0e431edc9cee" providerId="AD" clId="Web-{7F6134D6-CC03-32DF-6983-3436C471F59D}" dt="2024-02-15T16:12:54.659" v="9"/>
        <pc:sldMkLst>
          <pc:docMk/>
          <pc:sldMk cId="0" sldId="269"/>
        </pc:sldMkLst>
      </pc:sldChg>
      <pc:sldChg chg="ord">
        <pc:chgData name="Mallory Stewart" userId="S::mstewart@hacap.org::77bd4dbb-69f6-4a4d-93d1-0e431edc9cee" providerId="AD" clId="Web-{7F6134D6-CC03-32DF-6983-3436C471F59D}" dt="2024-02-15T16:36:37.441" v="38"/>
        <pc:sldMkLst>
          <pc:docMk/>
          <pc:sldMk cId="0" sldId="270"/>
        </pc:sldMkLst>
      </pc:sldChg>
      <pc:sldChg chg="ord">
        <pc:chgData name="Mallory Stewart" userId="S::mstewart@hacap.org::77bd4dbb-69f6-4a4d-93d1-0e431edc9cee" providerId="AD" clId="Web-{7F6134D6-CC03-32DF-6983-3436C471F59D}" dt="2024-02-15T16:29:33.479" v="26"/>
        <pc:sldMkLst>
          <pc:docMk/>
          <pc:sldMk cId="0" sldId="271"/>
        </pc:sldMkLst>
      </pc:sldChg>
      <pc:sldChg chg="ord">
        <pc:chgData name="Mallory Stewart" userId="S::mstewart@hacap.org::77bd4dbb-69f6-4a4d-93d1-0e431edc9cee" providerId="AD" clId="Web-{7F6134D6-CC03-32DF-6983-3436C471F59D}" dt="2024-02-15T16:36:06.456" v="36"/>
        <pc:sldMkLst>
          <pc:docMk/>
          <pc:sldMk cId="0" sldId="272"/>
        </pc:sldMkLst>
      </pc:sldChg>
      <pc:sldChg chg="ord">
        <pc:chgData name="Mallory Stewart" userId="S::mstewart@hacap.org::77bd4dbb-69f6-4a4d-93d1-0e431edc9cee" providerId="AD" clId="Web-{7F6134D6-CC03-32DF-6983-3436C471F59D}" dt="2024-02-15T18:37:33.218" v="126"/>
        <pc:sldMkLst>
          <pc:docMk/>
          <pc:sldMk cId="0" sldId="273"/>
        </pc:sldMkLst>
      </pc:sldChg>
      <pc:sldChg chg="modSp">
        <pc:chgData name="Mallory Stewart" userId="S::mstewart@hacap.org::77bd4dbb-69f6-4a4d-93d1-0e431edc9cee" providerId="AD" clId="Web-{7F6134D6-CC03-32DF-6983-3436C471F59D}" dt="2024-02-15T18:46:05.925" v="195" actId="20577"/>
        <pc:sldMkLst>
          <pc:docMk/>
          <pc:sldMk cId="0" sldId="275"/>
        </pc:sldMkLst>
      </pc:sldChg>
      <pc:sldChg chg="ord">
        <pc:chgData name="Mallory Stewart" userId="S::mstewart@hacap.org::77bd4dbb-69f6-4a4d-93d1-0e431edc9cee" providerId="AD" clId="Web-{7F6134D6-CC03-32DF-6983-3436C471F59D}" dt="2024-02-15T18:57:03.434" v="200"/>
        <pc:sldMkLst>
          <pc:docMk/>
          <pc:sldMk cId="0" sldId="276"/>
        </pc:sldMkLst>
      </pc:sldChg>
      <pc:sldChg chg="ord">
        <pc:chgData name="Mallory Stewart" userId="S::mstewart@hacap.org::77bd4dbb-69f6-4a4d-93d1-0e431edc9cee" providerId="AD" clId="Web-{7F6134D6-CC03-32DF-6983-3436C471F59D}" dt="2024-02-15T18:38:52.034" v="130"/>
        <pc:sldMkLst>
          <pc:docMk/>
          <pc:sldMk cId="0" sldId="278"/>
        </pc:sldMkLst>
      </pc:sldChg>
      <pc:sldChg chg="ord">
        <pc:chgData name="Mallory Stewart" userId="S::mstewart@hacap.org::77bd4dbb-69f6-4a4d-93d1-0e431edc9cee" providerId="AD" clId="Web-{7F6134D6-CC03-32DF-6983-3436C471F59D}" dt="2024-02-15T18:46:32.864" v="196"/>
        <pc:sldMkLst>
          <pc:docMk/>
          <pc:sldMk cId="0" sldId="279"/>
        </pc:sldMkLst>
      </pc:sldChg>
      <pc:sldChg chg="ord">
        <pc:chgData name="Mallory Stewart" userId="S::mstewart@hacap.org::77bd4dbb-69f6-4a4d-93d1-0e431edc9cee" providerId="AD" clId="Web-{7F6134D6-CC03-32DF-6983-3436C471F59D}" dt="2024-02-15T18:56:28.823" v="198"/>
        <pc:sldMkLst>
          <pc:docMk/>
          <pc:sldMk cId="0" sldId="280"/>
        </pc:sldMkLst>
      </pc:sldChg>
      <pc:sldChg chg="ord">
        <pc:chgData name="Mallory Stewart" userId="S::mstewart@hacap.org::77bd4dbb-69f6-4a4d-93d1-0e431edc9cee" providerId="AD" clId="Web-{7F6134D6-CC03-32DF-6983-3436C471F59D}" dt="2024-02-15T17:01:35.179" v="124"/>
        <pc:sldMkLst>
          <pc:docMk/>
          <pc:sldMk cId="0" sldId="287"/>
        </pc:sldMkLst>
      </pc:sldChg>
      <pc:sldChg chg="modSp ord">
        <pc:chgData name="Mallory Stewart" userId="S::mstewart@hacap.org::77bd4dbb-69f6-4a4d-93d1-0e431edc9cee" providerId="AD" clId="Web-{7F6134D6-CC03-32DF-6983-3436C471F59D}" dt="2024-02-15T17:01:43.976" v="125"/>
        <pc:sldMkLst>
          <pc:docMk/>
          <pc:sldMk cId="0" sldId="288"/>
        </pc:sldMkLst>
      </pc:sldChg>
      <pc:sldChg chg="ord">
        <pc:chgData name="Mallory Stewart" userId="S::mstewart@hacap.org::77bd4dbb-69f6-4a4d-93d1-0e431edc9cee" providerId="AD" clId="Web-{7F6134D6-CC03-32DF-6983-3436C471F59D}" dt="2024-02-15T16:28:56.228" v="20"/>
        <pc:sldMkLst>
          <pc:docMk/>
          <pc:sldMk cId="164213614" sldId="292"/>
        </pc:sldMkLst>
      </pc:sldChg>
      <pc:sldChg chg="ord">
        <pc:chgData name="Mallory Stewart" userId="S::mstewart@hacap.org::77bd4dbb-69f6-4a4d-93d1-0e431edc9cee" providerId="AD" clId="Web-{7F6134D6-CC03-32DF-6983-3436C471F59D}" dt="2024-02-15T16:29:04.697" v="22"/>
        <pc:sldMkLst>
          <pc:docMk/>
          <pc:sldMk cId="2587908990" sldId="293"/>
        </pc:sldMkLst>
      </pc:sldChg>
      <pc:sldChg chg="ord">
        <pc:chgData name="Mallory Stewart" userId="S::mstewart@hacap.org::77bd4dbb-69f6-4a4d-93d1-0e431edc9cee" providerId="AD" clId="Web-{7F6134D6-CC03-32DF-6983-3436C471F59D}" dt="2024-02-15T16:19:15.417" v="14"/>
        <pc:sldMkLst>
          <pc:docMk/>
          <pc:sldMk cId="3666653185" sldId="294"/>
        </pc:sldMkLst>
      </pc:sldChg>
      <pc:sldChg chg="ord">
        <pc:chgData name="Mallory Stewart" userId="S::mstewart@hacap.org::77bd4dbb-69f6-4a4d-93d1-0e431edc9cee" providerId="AD" clId="Web-{7F6134D6-CC03-32DF-6983-3436C471F59D}" dt="2024-02-15T16:29:18.900" v="25"/>
        <pc:sldMkLst>
          <pc:docMk/>
          <pc:sldMk cId="763060168" sldId="295"/>
        </pc:sldMkLst>
      </pc:sldChg>
      <pc:sldChg chg="ord">
        <pc:chgData name="Mallory Stewart" userId="S::mstewart@hacap.org::77bd4dbb-69f6-4a4d-93d1-0e431edc9cee" providerId="AD" clId="Web-{7F6134D6-CC03-32DF-6983-3436C471F59D}" dt="2024-02-15T16:36:57.504" v="41"/>
        <pc:sldMkLst>
          <pc:docMk/>
          <pc:sldMk cId="1821078641" sldId="296"/>
        </pc:sldMkLst>
      </pc:sldChg>
      <pc:sldChg chg="ord">
        <pc:chgData name="Mallory Stewart" userId="S::mstewart@hacap.org::77bd4dbb-69f6-4a4d-93d1-0e431edc9cee" providerId="AD" clId="Web-{7F6134D6-CC03-32DF-6983-3436C471F59D}" dt="2024-02-15T16:19:57.747" v="16"/>
        <pc:sldMkLst>
          <pc:docMk/>
          <pc:sldMk cId="1480170966" sldId="297"/>
        </pc:sldMkLst>
      </pc:sldChg>
      <pc:sldChg chg="ord">
        <pc:chgData name="Mallory Stewart" userId="S::mstewart@hacap.org::77bd4dbb-69f6-4a4d-93d1-0e431edc9cee" providerId="AD" clId="Web-{7F6134D6-CC03-32DF-6983-3436C471F59D}" dt="2024-02-15T16:29:58.917" v="29"/>
        <pc:sldMkLst>
          <pc:docMk/>
          <pc:sldMk cId="2680574377" sldId="298"/>
        </pc:sldMkLst>
      </pc:sldChg>
      <pc:sldChg chg="ord">
        <pc:chgData name="Mallory Stewart" userId="S::mstewart@hacap.org::77bd4dbb-69f6-4a4d-93d1-0e431edc9cee" providerId="AD" clId="Web-{7F6134D6-CC03-32DF-6983-3436C471F59D}" dt="2024-02-15T16:31:17.590" v="31"/>
        <pc:sldMkLst>
          <pc:docMk/>
          <pc:sldMk cId="2368732702" sldId="299"/>
        </pc:sldMkLst>
      </pc:sldChg>
      <pc:sldChg chg="ord">
        <pc:chgData name="Mallory Stewart" userId="S::mstewart@hacap.org::77bd4dbb-69f6-4a4d-93d1-0e431edc9cee" providerId="AD" clId="Web-{7F6134D6-CC03-32DF-6983-3436C471F59D}" dt="2024-02-15T16:31:25.512" v="33"/>
        <pc:sldMkLst>
          <pc:docMk/>
          <pc:sldMk cId="1794533767" sldId="300"/>
        </pc:sldMkLst>
      </pc:sldChg>
      <pc:sldChg chg="ord">
        <pc:chgData name="Mallory Stewart" userId="S::mstewart@hacap.org::77bd4dbb-69f6-4a4d-93d1-0e431edc9cee" providerId="AD" clId="Web-{7F6134D6-CC03-32DF-6983-3436C471F59D}" dt="2024-02-15T16:36:39.863" v="39"/>
        <pc:sldMkLst>
          <pc:docMk/>
          <pc:sldMk cId="467528362" sldId="302"/>
        </pc:sldMkLst>
      </pc:sldChg>
      <pc:sldChg chg="ord">
        <pc:chgData name="Mallory Stewart" userId="S::mstewart@hacap.org::77bd4dbb-69f6-4a4d-93d1-0e431edc9cee" providerId="AD" clId="Web-{7F6134D6-CC03-32DF-6983-3436C471F59D}" dt="2024-02-15T16:29:37.416" v="27"/>
        <pc:sldMkLst>
          <pc:docMk/>
          <pc:sldMk cId="3509556725" sldId="303"/>
        </pc:sldMkLst>
      </pc:sldChg>
      <pc:sldChg chg="ord">
        <pc:chgData name="Mallory Stewart" userId="S::mstewart@hacap.org::77bd4dbb-69f6-4a4d-93d1-0e431edc9cee" providerId="AD" clId="Web-{7F6134D6-CC03-32DF-6983-3436C471F59D}" dt="2024-02-15T16:36:14.144" v="37"/>
        <pc:sldMkLst>
          <pc:docMk/>
          <pc:sldMk cId="1784274872" sldId="304"/>
        </pc:sldMkLst>
      </pc:sldChg>
      <pc:sldChg chg="ord">
        <pc:chgData name="Mallory Stewart" userId="S::mstewart@hacap.org::77bd4dbb-69f6-4a4d-93d1-0e431edc9cee" providerId="AD" clId="Web-{7F6134D6-CC03-32DF-6983-3436C471F59D}" dt="2024-02-15T18:37:36.078" v="127"/>
        <pc:sldMkLst>
          <pc:docMk/>
          <pc:sldMk cId="379723974" sldId="305"/>
        </pc:sldMkLst>
      </pc:sldChg>
      <pc:sldChg chg="ord">
        <pc:chgData name="Mallory Stewart" userId="S::mstewart@hacap.org::77bd4dbb-69f6-4a4d-93d1-0e431edc9cee" providerId="AD" clId="Web-{7F6134D6-CC03-32DF-6983-3436C471F59D}" dt="2024-02-15T18:57:05.950" v="201"/>
        <pc:sldMkLst>
          <pc:docMk/>
          <pc:sldMk cId="4249862378" sldId="308"/>
        </pc:sldMkLst>
      </pc:sldChg>
      <pc:sldChg chg="ord">
        <pc:chgData name="Mallory Stewart" userId="S::mstewart@hacap.org::77bd4dbb-69f6-4a4d-93d1-0e431edc9cee" providerId="AD" clId="Web-{7F6134D6-CC03-32DF-6983-3436C471F59D}" dt="2024-02-15T18:39:04.847" v="131"/>
        <pc:sldMkLst>
          <pc:docMk/>
          <pc:sldMk cId="2619352385" sldId="310"/>
        </pc:sldMkLst>
      </pc:sldChg>
      <pc:sldChg chg="ord">
        <pc:chgData name="Mallory Stewart" userId="S::mstewart@hacap.org::77bd4dbb-69f6-4a4d-93d1-0e431edc9cee" providerId="AD" clId="Web-{7F6134D6-CC03-32DF-6983-3436C471F59D}" dt="2024-02-15T18:46:42.911" v="197"/>
        <pc:sldMkLst>
          <pc:docMk/>
          <pc:sldMk cId="1838333287" sldId="311"/>
        </pc:sldMkLst>
      </pc:sldChg>
      <pc:sldChg chg="ord">
        <pc:chgData name="Mallory Stewart" userId="S::mstewart@hacap.org::77bd4dbb-69f6-4a4d-93d1-0e431edc9cee" providerId="AD" clId="Web-{7F6134D6-CC03-32DF-6983-3436C471F59D}" dt="2024-02-15T18:56:52.810" v="199"/>
        <pc:sldMkLst>
          <pc:docMk/>
          <pc:sldMk cId="3056463497" sldId="312"/>
        </pc:sldMkLst>
      </pc:sldChg>
      <pc:sldChg chg="modSp modNotes">
        <pc:chgData name="Mallory Stewart" userId="S::mstewart@hacap.org::77bd4dbb-69f6-4a4d-93d1-0e431edc9cee" providerId="AD" clId="Web-{7F6134D6-CC03-32DF-6983-3436C471F59D}" dt="2024-02-15T18:43:44.373" v="193"/>
        <pc:sldMkLst>
          <pc:docMk/>
          <pc:sldMk cId="2928536026" sldId="316"/>
        </pc:sldMkLst>
      </pc:sldChg>
      <pc:sldChg chg="ord">
        <pc:chgData name="Mallory Stewart" userId="S::mstewart@hacap.org::77bd4dbb-69f6-4a4d-93d1-0e431edc9cee" providerId="AD" clId="Web-{7F6134D6-CC03-32DF-6983-3436C471F59D}" dt="2024-02-15T17:01:25.851" v="123"/>
        <pc:sldMkLst>
          <pc:docMk/>
          <pc:sldMk cId="2223842862" sldId="319"/>
        </pc:sldMkLst>
      </pc:sldChg>
      <pc:sldChg chg="modSp ord">
        <pc:chgData name="Mallory Stewart" userId="S::mstewart@hacap.org::77bd4dbb-69f6-4a4d-93d1-0e431edc9cee" providerId="AD" clId="Web-{7F6134D6-CC03-32DF-6983-3436C471F59D}" dt="2024-02-15T16:45:25.032" v="106" actId="20577"/>
        <pc:sldMkLst>
          <pc:docMk/>
          <pc:sldMk cId="2193266141" sldId="320"/>
        </pc:sldMkLst>
      </pc:sldChg>
      <pc:sldChg chg="ord">
        <pc:chgData name="Mallory Stewart" userId="S::mstewart@hacap.org::77bd4dbb-69f6-4a4d-93d1-0e431edc9cee" providerId="AD" clId="Web-{7F6134D6-CC03-32DF-6983-3436C471F59D}" dt="2024-02-15T18:37:39.234" v="128"/>
        <pc:sldMkLst>
          <pc:docMk/>
          <pc:sldMk cId="3208595974" sldId="3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834a636a1_1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834a636a1_1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75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7834a636a1_1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7834a636a1_1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7834a636a1_1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7834a636a1_1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15720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7834a636a1_1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7834a636a1_1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7834a636a1_1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7834a636a1_1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45396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7834a636a1_1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7834a636a1_1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7834a636a1_1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7834a636a1_1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36426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7834a636a1_1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7834a636a1_1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7834a636a1_1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7834a636a1_1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68777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7834a636a1_1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7834a636a1_1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7834a636a1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7834a636a1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7834a636a1_1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7834a636a1_1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63588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7834a636a1_1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7834a636a1_1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7834a636a1_1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7834a636a1_1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7848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7834a636a1_1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7834a636a1_1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7834a636a1_1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7834a636a1_1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35876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7834a636a1_1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7834a636a1_1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7834a636a1_1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7834a636a1_1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15482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7834a636a1_1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7834a636a1_1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7834a636a1_1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7834a636a1_1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7880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7834a636a1_1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7834a636a1_1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7834a636a1_1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7834a636a1_1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7834a636a1_1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7834a636a1_1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22205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7834a636a1_1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7834a636a1_1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70636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7834a636a1_1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7834a636a1_1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2750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7834a636a1_1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7834a636a1_1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7834a636a1_1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7834a636a1_1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7834a636a1_1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7834a636a1_1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7834a636a1_1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7834a636a1_1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7522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7834a636a1_1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7834a636a1_1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7834a636a1_1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7834a636a1_1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13367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834a636a1_1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7834a636a1_1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7834a636a1_1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7834a636a1_1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55744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834a636a1_1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7834a636a1_1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3457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834a636a1_1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7834a636a1_1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71639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7834a636a1_1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7834a636a1_1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7834a636a1_1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7834a636a1_1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438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7834a636a1_1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7834a636a1_1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7834a636a1_1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7834a636a1_1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81422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7834a636a1_1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7834a636a1_1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7834a636a1_1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7834a636a1_1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95971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7834a636a1_1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7834a636a1_1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7834a636a1_1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7834a636a1_1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0143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7834a636a1_1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7834a636a1_1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7834a636a1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7834a636a1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7834a636a1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7834a636a1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236293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7834a636a1_1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7834a636a1_1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7834a636a1_1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7834a636a1_1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531117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7834a636a1_1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7834a636a1_1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7834a636a1_1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7834a636a1_1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923251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7834a636a1_1_3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7834a636a1_1_3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7834a636a1_1_3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7834a636a1_1_3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100 bonus points to the table(s)/People for virtual that can name who the regional partnership coordinators are. </a:t>
            </a:r>
          </a:p>
        </p:txBody>
      </p:sp>
    </p:spTree>
    <p:extLst>
      <p:ext uri="{BB962C8B-B14F-4D97-AF65-F5344CB8AC3E}">
        <p14:creationId xmlns:p14="http://schemas.microsoft.com/office/powerpoint/2010/main" val="292406727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7834a636a1_1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7834a636a1_1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7834a636a1_1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7834a636a1_1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8816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7834a636a1_1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7834a636a1_1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646848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7834a636a1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7834a636a1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7834a636a1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7834a636a1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48196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7834a636a1_1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7834a636a1_1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7834a636a1_1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7834a636a1_1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323166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7834a636a1_1_8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7834a636a1_1_8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7834a636a1_1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7834a636a1_1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7834a636a1_1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7834a636a1_1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1295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834a636a1_1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834a636a1_1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ctrTitle"/>
          </p:nvPr>
        </p:nvSpPr>
        <p:spPr>
          <a:xfrm>
            <a:off x="685800" y="2694400"/>
            <a:ext cx="7772400" cy="607800"/>
          </a:xfrm>
          <a:prstGeom prst="rect">
            <a:avLst/>
          </a:prstGeom>
          <a:effectLst>
            <a:reflection stA="25000" endPos="60000" fadeDir="5400012" sy="-100000" algn="bl" rotWithShape="0"/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OPARTY Answer">
  <p:cSld name="TITLE_ONLY_1_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11"/>
          <p:cNvGrpSpPr/>
          <p:nvPr/>
        </p:nvGrpSpPr>
        <p:grpSpPr>
          <a:xfrm>
            <a:off x="485311" y="484852"/>
            <a:ext cx="8177442" cy="4183216"/>
            <a:chOff x="695700" y="695700"/>
            <a:chExt cx="7752600" cy="3752100"/>
          </a:xfrm>
        </p:grpSpPr>
        <p:sp>
          <p:nvSpPr>
            <p:cNvPr id="194" name="Google Shape;194;p11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19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11"/>
          <p:cNvSpPr txBox="1">
            <a:spLocks noGrp="1"/>
          </p:cNvSpPr>
          <p:nvPr>
            <p:ph type="title"/>
          </p:nvPr>
        </p:nvSpPr>
        <p:spPr>
          <a:xfrm>
            <a:off x="1032075" y="998325"/>
            <a:ext cx="7081800" cy="315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endParaRPr/>
          </a:p>
        </p:txBody>
      </p:sp>
      <p:sp>
        <p:nvSpPr>
          <p:cNvPr id="197" name="Google Shape;197;p11"/>
          <p:cNvSpPr txBox="1"/>
          <p:nvPr/>
        </p:nvSpPr>
        <p:spPr>
          <a:xfrm>
            <a:off x="3394800" y="4328600"/>
            <a:ext cx="2354400" cy="1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6D9EEB"/>
                </a:solidFill>
                <a:latin typeface="Della Respira"/>
                <a:ea typeface="Della Respira"/>
                <a:cs typeface="Della Respira"/>
                <a:sym typeface="Della Respira"/>
              </a:rPr>
              <a:t>⬅ BACK TO PANEL</a:t>
            </a:r>
            <a:endParaRPr sz="1000">
              <a:solidFill>
                <a:srgbClr val="6D9EEB"/>
              </a:solidFill>
              <a:latin typeface="Della Respira"/>
              <a:ea typeface="Della Respira"/>
              <a:cs typeface="Della Respira"/>
              <a:sym typeface="Della Respira"/>
            </a:endParaRPr>
          </a:p>
        </p:txBody>
      </p:sp>
      <p:sp>
        <p:nvSpPr>
          <p:cNvPr id="198" name="Google Shape;198;p11">
            <a:hlinkClick r:id="rId2" action="ppaction://hlinksldjump"/>
          </p:cNvPr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1955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OPARTY Answer (with category info)">
  <p:cSld name="TITLE_ONLY_1_1_1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12"/>
          <p:cNvGrpSpPr/>
          <p:nvPr/>
        </p:nvGrpSpPr>
        <p:grpSpPr>
          <a:xfrm>
            <a:off x="485311" y="484852"/>
            <a:ext cx="8177442" cy="4183216"/>
            <a:chOff x="695700" y="695700"/>
            <a:chExt cx="7752600" cy="3752100"/>
          </a:xfrm>
        </p:grpSpPr>
        <p:sp>
          <p:nvSpPr>
            <p:cNvPr id="201" name="Google Shape;201;p12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19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" name="Google Shape;203;p1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Font typeface="Della Respira"/>
              <a:buNone/>
              <a:defRPr sz="3400" b="1"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endParaRPr/>
          </a:p>
        </p:txBody>
      </p:sp>
      <p:sp>
        <p:nvSpPr>
          <p:cNvPr id="204" name="Google Shape;204;p1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None/>
              <a:defRPr sz="2000" b="0"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600"/>
              </a:spcBef>
              <a:spcAft>
                <a:spcPts val="0"/>
              </a:spcAft>
              <a:buNone/>
              <a:defRPr sz="2000"/>
            </a:lvl2pPr>
            <a:lvl3pPr lvl="2">
              <a:spcBef>
                <a:spcPts val="600"/>
              </a:spcBef>
              <a:spcAft>
                <a:spcPts val="0"/>
              </a:spcAft>
              <a:buNone/>
              <a:defRPr sz="2000"/>
            </a:lvl3pPr>
            <a:lvl4pPr lvl="3">
              <a:spcBef>
                <a:spcPts val="600"/>
              </a:spcBef>
              <a:spcAft>
                <a:spcPts val="0"/>
              </a:spcAft>
              <a:buNone/>
              <a:defRPr sz="2000"/>
            </a:lvl4pPr>
            <a:lvl5pPr lvl="4">
              <a:spcBef>
                <a:spcPts val="600"/>
              </a:spcBef>
              <a:spcAft>
                <a:spcPts val="0"/>
              </a:spcAft>
              <a:buNone/>
              <a:defRPr sz="2000"/>
            </a:lvl5pPr>
            <a:lvl6pPr lvl="5">
              <a:spcBef>
                <a:spcPts val="600"/>
              </a:spcBef>
              <a:spcAft>
                <a:spcPts val="0"/>
              </a:spcAft>
              <a:buNone/>
              <a:defRPr sz="2000"/>
            </a:lvl6pPr>
            <a:lvl7pPr lvl="6">
              <a:spcBef>
                <a:spcPts val="600"/>
              </a:spcBef>
              <a:spcAft>
                <a:spcPts val="0"/>
              </a:spcAft>
              <a:buNone/>
              <a:defRPr sz="2000"/>
            </a:lvl7pPr>
            <a:lvl8pPr lvl="7">
              <a:spcBef>
                <a:spcPts val="600"/>
              </a:spcBef>
              <a:spcAft>
                <a:spcPts val="0"/>
              </a:spcAft>
              <a:buNone/>
              <a:defRPr sz="2000"/>
            </a:lvl8pPr>
            <a:lvl9pPr lvl="8">
              <a:spcBef>
                <a:spcPts val="60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05" name="Google Shape;205;p12"/>
          <p:cNvSpPr txBox="1"/>
          <p:nvPr/>
        </p:nvSpPr>
        <p:spPr>
          <a:xfrm>
            <a:off x="3394800" y="4328600"/>
            <a:ext cx="2354400" cy="1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6D9EEB"/>
                </a:solidFill>
                <a:latin typeface="Della Respira"/>
                <a:ea typeface="Della Respira"/>
                <a:cs typeface="Della Respira"/>
                <a:sym typeface="Della Respira"/>
              </a:rPr>
              <a:t>⬅ BACK TO PANEL</a:t>
            </a:r>
            <a:endParaRPr sz="1000">
              <a:solidFill>
                <a:srgbClr val="6D9EEB"/>
              </a:solidFill>
              <a:latin typeface="Della Respira"/>
              <a:ea typeface="Della Respira"/>
              <a:cs typeface="Della Respira"/>
              <a:sym typeface="Della Respira"/>
            </a:endParaRPr>
          </a:p>
        </p:txBody>
      </p:sp>
      <p:sp>
        <p:nvSpPr>
          <p:cNvPr id="206" name="Google Shape;206;p12">
            <a:hlinkClick r:id="rId2" action="ppaction://hlinksldjump"/>
          </p:cNvPr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1955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13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209" name="Google Shape;209;p13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" name="Google Shape;211;p13"/>
          <p:cNvSpPr txBox="1">
            <a:spLocks noGrp="1"/>
          </p:cNvSpPr>
          <p:nvPr>
            <p:ph type="body" idx="1"/>
          </p:nvPr>
        </p:nvSpPr>
        <p:spPr>
          <a:xfrm>
            <a:off x="812975" y="4025300"/>
            <a:ext cx="75180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 rtl="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ctrTitle"/>
          </p:nvPr>
        </p:nvSpPr>
        <p:spPr>
          <a:xfrm>
            <a:off x="685800" y="2675275"/>
            <a:ext cx="7772400" cy="605700"/>
          </a:xfrm>
          <a:prstGeom prst="rect">
            <a:avLst/>
          </a:prstGeom>
          <a:effectLst>
            <a:reflection stA="35000" endPos="47000" fadeDir="5400012" sy="-100000" algn="bl" rotWithShape="0"/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subTitle" idx="1"/>
          </p:nvPr>
        </p:nvSpPr>
        <p:spPr>
          <a:xfrm>
            <a:off x="685800" y="3381833"/>
            <a:ext cx="7772400" cy="40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4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106" name="Google Shape;106;p4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1387050" y="2161800"/>
            <a:ext cx="63699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➢"/>
              <a:defRPr sz="3000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marL="4114800" lvl="8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109" name="Google Shape;109;p4"/>
          <p:cNvSpPr txBox="1"/>
          <p:nvPr/>
        </p:nvSpPr>
        <p:spPr>
          <a:xfrm>
            <a:off x="3593400" y="7813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6"/>
                </a:solidFill>
                <a:latin typeface="Della Respira"/>
                <a:ea typeface="Della Respira"/>
                <a:cs typeface="Della Respira"/>
                <a:sym typeface="Della Respira"/>
              </a:rPr>
              <a:t>“</a:t>
            </a:r>
            <a:endParaRPr sz="9600">
              <a:solidFill>
                <a:schemeClr val="accent6"/>
              </a:solidFill>
              <a:latin typeface="Della Respira"/>
              <a:ea typeface="Della Respira"/>
              <a:cs typeface="Della Respira"/>
              <a:sym typeface="Della Respira"/>
            </a:endParaRPr>
          </a:p>
        </p:txBody>
      </p:sp>
      <p:sp>
        <p:nvSpPr>
          <p:cNvPr id="110" name="Google Shape;110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5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113" name="Google Shape;113;p5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body" idx="1"/>
          </p:nvPr>
        </p:nvSpPr>
        <p:spPr>
          <a:xfrm>
            <a:off x="1022525" y="1475820"/>
            <a:ext cx="7098900" cy="273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➢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6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120" name="Google Shape;120;p6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" name="Google Shape;122;p6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6"/>
          <p:cNvSpPr txBox="1">
            <a:spLocks noGrp="1"/>
          </p:cNvSpPr>
          <p:nvPr>
            <p:ph type="body" idx="1"/>
          </p:nvPr>
        </p:nvSpPr>
        <p:spPr>
          <a:xfrm>
            <a:off x="1022537" y="1475825"/>
            <a:ext cx="3316800" cy="268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24" name="Google Shape;124;p6"/>
          <p:cNvSpPr txBox="1">
            <a:spLocks noGrp="1"/>
          </p:cNvSpPr>
          <p:nvPr>
            <p:ph type="body" idx="2"/>
          </p:nvPr>
        </p:nvSpPr>
        <p:spPr>
          <a:xfrm>
            <a:off x="4804636" y="1475825"/>
            <a:ext cx="3316800" cy="268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25" name="Google Shape;125;p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7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128" name="Google Shape;128;p7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Google Shape;130;p7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7"/>
          <p:cNvSpPr txBox="1">
            <a:spLocks noGrp="1"/>
          </p:cNvSpPr>
          <p:nvPr>
            <p:ph type="body" idx="1"/>
          </p:nvPr>
        </p:nvSpPr>
        <p:spPr>
          <a:xfrm>
            <a:off x="1006512" y="1475825"/>
            <a:ext cx="2211300" cy="275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32" name="Google Shape;132;p7"/>
          <p:cNvSpPr txBox="1">
            <a:spLocks noGrp="1"/>
          </p:cNvSpPr>
          <p:nvPr>
            <p:ph type="body" idx="2"/>
          </p:nvPr>
        </p:nvSpPr>
        <p:spPr>
          <a:xfrm>
            <a:off x="3450259" y="1475825"/>
            <a:ext cx="2211300" cy="275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33" name="Google Shape;133;p7"/>
          <p:cNvSpPr txBox="1">
            <a:spLocks noGrp="1"/>
          </p:cNvSpPr>
          <p:nvPr>
            <p:ph type="body" idx="3"/>
          </p:nvPr>
        </p:nvSpPr>
        <p:spPr>
          <a:xfrm>
            <a:off x="5894006" y="1475825"/>
            <a:ext cx="2211300" cy="275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8"/>
          <p:cNvGrpSpPr/>
          <p:nvPr/>
        </p:nvGrpSpPr>
        <p:grpSpPr>
          <a:xfrm>
            <a:off x="695700" y="695700"/>
            <a:ext cx="7752600" cy="3752100"/>
            <a:chOff x="695700" y="695700"/>
            <a:chExt cx="7752600" cy="3752100"/>
          </a:xfrm>
        </p:grpSpPr>
        <p:sp>
          <p:nvSpPr>
            <p:cNvPr id="137" name="Google Shape;137;p8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20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8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OPARTY Panel">
  <p:cSld name="TITLE_ONLY_2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"/>
          <p:cNvSpPr/>
          <p:nvPr/>
        </p:nvSpPr>
        <p:spPr>
          <a:xfrm>
            <a:off x="485311" y="484852"/>
            <a:ext cx="8177442" cy="418321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title"/>
          </p:nvPr>
        </p:nvSpPr>
        <p:spPr>
          <a:xfrm>
            <a:off x="695700" y="0"/>
            <a:ext cx="77526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grpSp>
        <p:nvGrpSpPr>
          <p:cNvPr id="144" name="Google Shape;144;p9"/>
          <p:cNvGrpSpPr/>
          <p:nvPr/>
        </p:nvGrpSpPr>
        <p:grpSpPr>
          <a:xfrm>
            <a:off x="572720" y="572673"/>
            <a:ext cx="1265739" cy="4018309"/>
            <a:chOff x="572700" y="572684"/>
            <a:chExt cx="1251349" cy="4018309"/>
          </a:xfrm>
        </p:grpSpPr>
        <p:sp>
          <p:nvSpPr>
            <p:cNvPr id="145" name="Google Shape;145;p9"/>
            <p:cNvSpPr/>
            <p:nvPr/>
          </p:nvSpPr>
          <p:spPr>
            <a:xfrm>
              <a:off x="572700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572700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572700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572700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572700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572700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51;p9"/>
          <p:cNvGrpSpPr/>
          <p:nvPr/>
        </p:nvGrpSpPr>
        <p:grpSpPr>
          <a:xfrm>
            <a:off x="1917802" y="572673"/>
            <a:ext cx="1265739" cy="4018309"/>
            <a:chOff x="1922099" y="572684"/>
            <a:chExt cx="1251349" cy="4018309"/>
          </a:xfrm>
        </p:grpSpPr>
        <p:sp>
          <p:nvSpPr>
            <p:cNvPr id="152" name="Google Shape;152;p9"/>
            <p:cNvSpPr/>
            <p:nvPr/>
          </p:nvSpPr>
          <p:spPr>
            <a:xfrm>
              <a:off x="1922099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1922099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1922099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1922099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1922099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1922099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9"/>
          <p:cNvGrpSpPr/>
          <p:nvPr/>
        </p:nvGrpSpPr>
        <p:grpSpPr>
          <a:xfrm>
            <a:off x="3262884" y="572673"/>
            <a:ext cx="1265739" cy="4018309"/>
            <a:chOff x="3271498" y="572684"/>
            <a:chExt cx="1251349" cy="4018309"/>
          </a:xfrm>
        </p:grpSpPr>
        <p:sp>
          <p:nvSpPr>
            <p:cNvPr id="159" name="Google Shape;159;p9"/>
            <p:cNvSpPr/>
            <p:nvPr/>
          </p:nvSpPr>
          <p:spPr>
            <a:xfrm>
              <a:off x="3271498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9"/>
            <p:cNvSpPr/>
            <p:nvPr/>
          </p:nvSpPr>
          <p:spPr>
            <a:xfrm>
              <a:off x="3271498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9"/>
            <p:cNvSpPr/>
            <p:nvPr/>
          </p:nvSpPr>
          <p:spPr>
            <a:xfrm>
              <a:off x="3271498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9"/>
            <p:cNvSpPr/>
            <p:nvPr/>
          </p:nvSpPr>
          <p:spPr>
            <a:xfrm>
              <a:off x="3271498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3271498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3271498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" name="Google Shape;165;p9"/>
          <p:cNvGrpSpPr/>
          <p:nvPr/>
        </p:nvGrpSpPr>
        <p:grpSpPr>
          <a:xfrm>
            <a:off x="4607967" y="572673"/>
            <a:ext cx="1265739" cy="4018309"/>
            <a:chOff x="4620897" y="572684"/>
            <a:chExt cx="1251349" cy="4018309"/>
          </a:xfrm>
        </p:grpSpPr>
        <p:sp>
          <p:nvSpPr>
            <p:cNvPr id="166" name="Google Shape;166;p9"/>
            <p:cNvSpPr/>
            <p:nvPr/>
          </p:nvSpPr>
          <p:spPr>
            <a:xfrm>
              <a:off x="4620897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4620897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9"/>
            <p:cNvSpPr/>
            <p:nvPr/>
          </p:nvSpPr>
          <p:spPr>
            <a:xfrm>
              <a:off x="4620897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9"/>
            <p:cNvSpPr/>
            <p:nvPr/>
          </p:nvSpPr>
          <p:spPr>
            <a:xfrm>
              <a:off x="4620897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9"/>
            <p:cNvSpPr/>
            <p:nvPr/>
          </p:nvSpPr>
          <p:spPr>
            <a:xfrm>
              <a:off x="4620897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9"/>
            <p:cNvSpPr/>
            <p:nvPr/>
          </p:nvSpPr>
          <p:spPr>
            <a:xfrm>
              <a:off x="4620897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9"/>
          <p:cNvGrpSpPr/>
          <p:nvPr/>
        </p:nvGrpSpPr>
        <p:grpSpPr>
          <a:xfrm>
            <a:off x="5953049" y="572673"/>
            <a:ext cx="1265739" cy="4018309"/>
            <a:chOff x="5970296" y="572684"/>
            <a:chExt cx="1251349" cy="4018309"/>
          </a:xfrm>
        </p:grpSpPr>
        <p:sp>
          <p:nvSpPr>
            <p:cNvPr id="173" name="Google Shape;173;p9"/>
            <p:cNvSpPr/>
            <p:nvPr/>
          </p:nvSpPr>
          <p:spPr>
            <a:xfrm>
              <a:off x="5970296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5970296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5970296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5970296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5970296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5970296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" name="Google Shape;179;p9"/>
          <p:cNvGrpSpPr/>
          <p:nvPr/>
        </p:nvGrpSpPr>
        <p:grpSpPr>
          <a:xfrm>
            <a:off x="7298131" y="572673"/>
            <a:ext cx="1265739" cy="4018309"/>
            <a:chOff x="7319696" y="572684"/>
            <a:chExt cx="1251349" cy="4018309"/>
          </a:xfrm>
        </p:grpSpPr>
        <p:sp>
          <p:nvSpPr>
            <p:cNvPr id="180" name="Google Shape;180;p9"/>
            <p:cNvSpPr/>
            <p:nvPr/>
          </p:nvSpPr>
          <p:spPr>
            <a:xfrm>
              <a:off x="7319696" y="57268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7319696" y="1317923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7319696" y="1989598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7319696" y="2661274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9"/>
            <p:cNvSpPr/>
            <p:nvPr/>
          </p:nvSpPr>
          <p:spPr>
            <a:xfrm>
              <a:off x="7319696" y="3332949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7319696" y="4004625"/>
              <a:ext cx="1251349" cy="58636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OPARTY Category">
  <p:cSld name="TITLE_ONLY_1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0"/>
          <p:cNvGrpSpPr/>
          <p:nvPr/>
        </p:nvGrpSpPr>
        <p:grpSpPr>
          <a:xfrm>
            <a:off x="485311" y="484852"/>
            <a:ext cx="8177442" cy="4183216"/>
            <a:chOff x="695700" y="695700"/>
            <a:chExt cx="7752600" cy="3752100"/>
          </a:xfrm>
        </p:grpSpPr>
        <p:sp>
          <p:nvSpPr>
            <p:cNvPr id="188" name="Google Shape;188;p10"/>
            <p:cNvSpPr/>
            <p:nvPr/>
          </p:nvSpPr>
          <p:spPr>
            <a:xfrm>
              <a:off x="695700" y="695700"/>
              <a:ext cx="7752600" cy="37521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  <a:effectLst>
              <a:outerShdw blurRad="3000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0"/>
            <p:cNvSpPr/>
            <p:nvPr/>
          </p:nvSpPr>
          <p:spPr>
            <a:xfrm>
              <a:off x="695700" y="695700"/>
              <a:ext cx="7752600" cy="3752100"/>
            </a:xfrm>
            <a:prstGeom prst="frame">
              <a:avLst>
                <a:gd name="adj1" fmla="val 194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" name="Google Shape;190;p10"/>
          <p:cNvSpPr txBox="1">
            <a:spLocks noGrp="1"/>
          </p:cNvSpPr>
          <p:nvPr>
            <p:ph type="title"/>
          </p:nvPr>
        </p:nvSpPr>
        <p:spPr>
          <a:xfrm>
            <a:off x="1517025" y="1499475"/>
            <a:ext cx="6111900" cy="68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Della Respira"/>
              <a:buNone/>
              <a:defRPr sz="3600" b="1"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endParaRPr/>
          </a:p>
        </p:txBody>
      </p:sp>
      <p:sp>
        <p:nvSpPr>
          <p:cNvPr id="191" name="Google Shape;191;p10"/>
          <p:cNvSpPr txBox="1">
            <a:spLocks noGrp="1"/>
          </p:cNvSpPr>
          <p:nvPr>
            <p:ph type="subTitle" idx="1"/>
          </p:nvPr>
        </p:nvSpPr>
        <p:spPr>
          <a:xfrm>
            <a:off x="1517025" y="1998450"/>
            <a:ext cx="6123600" cy="157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spcBef>
                <a:spcPts val="600"/>
              </a:spcBef>
              <a:spcAft>
                <a:spcPts val="0"/>
              </a:spcAft>
              <a:buNone/>
              <a:defRPr sz="96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1"/>
            </a:gs>
            <a:gs pos="19000">
              <a:schemeClr val="accent2"/>
            </a:gs>
            <a:gs pos="39000">
              <a:schemeClr val="accent4"/>
            </a:gs>
            <a:gs pos="52999">
              <a:schemeClr val="accent5"/>
            </a:gs>
            <a:gs pos="63000">
              <a:schemeClr val="accent6"/>
            </a:gs>
            <a:gs pos="65000">
              <a:schemeClr val="accent5"/>
            </a:gs>
            <a:gs pos="71000">
              <a:schemeClr val="accent4"/>
            </a:gs>
            <a:gs pos="82000">
              <a:schemeClr val="accent2"/>
            </a:gs>
            <a:gs pos="95000">
              <a:schemeClr val="accent3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118224" y="-233576"/>
            <a:ext cx="9239574" cy="3010917"/>
            <a:chOff x="-118224" y="-233576"/>
            <a:chExt cx="9239574" cy="3010917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1431407" y="-101026"/>
              <a:ext cx="1032685" cy="1032685"/>
              <a:chOff x="4937822" y="2270799"/>
              <a:chExt cx="2311809" cy="2311809"/>
            </a:xfrm>
          </p:grpSpPr>
          <p:sp>
            <p:nvSpPr>
              <p:cNvPr id="8" name="Google Shape;8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3E8FB">
                      <a:alpha val="35294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9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" name="Google Shape;10;p1"/>
            <p:cNvGrpSpPr/>
            <p:nvPr/>
          </p:nvGrpSpPr>
          <p:grpSpPr>
            <a:xfrm>
              <a:off x="50307" y="-233576"/>
              <a:ext cx="1032685" cy="1032685"/>
              <a:chOff x="4937822" y="2270799"/>
              <a:chExt cx="2311809" cy="2311809"/>
            </a:xfrm>
          </p:grpSpPr>
          <p:sp>
            <p:nvSpPr>
              <p:cNvPr id="11" name="Google Shape;11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13;p1"/>
            <p:cNvGrpSpPr/>
            <p:nvPr/>
          </p:nvGrpSpPr>
          <p:grpSpPr>
            <a:xfrm>
              <a:off x="7125382" y="371399"/>
              <a:ext cx="1032685" cy="1032685"/>
              <a:chOff x="4937822" y="2270799"/>
              <a:chExt cx="2311809" cy="2311809"/>
            </a:xfrm>
          </p:grpSpPr>
          <p:sp>
            <p:nvSpPr>
              <p:cNvPr id="14" name="Google Shape;14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3E8FB">
                      <a:alpha val="35294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" name="Google Shape;16;p1"/>
            <p:cNvGrpSpPr/>
            <p:nvPr/>
          </p:nvGrpSpPr>
          <p:grpSpPr>
            <a:xfrm>
              <a:off x="-118224" y="419163"/>
              <a:ext cx="803354" cy="803354"/>
              <a:chOff x="4937822" y="2270799"/>
              <a:chExt cx="2311809" cy="2311809"/>
            </a:xfrm>
          </p:grpSpPr>
          <p:sp>
            <p:nvSpPr>
              <p:cNvPr id="17" name="Google Shape;17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" name="Google Shape;19;p1"/>
            <p:cNvGrpSpPr/>
            <p:nvPr/>
          </p:nvGrpSpPr>
          <p:grpSpPr>
            <a:xfrm>
              <a:off x="2717107" y="1008374"/>
              <a:ext cx="1032685" cy="1032685"/>
              <a:chOff x="4937822" y="2270799"/>
              <a:chExt cx="2311809" cy="2311809"/>
            </a:xfrm>
          </p:grpSpPr>
          <p:sp>
            <p:nvSpPr>
              <p:cNvPr id="20" name="Google Shape;20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" name="Google Shape;22;p1"/>
            <p:cNvGrpSpPr/>
            <p:nvPr/>
          </p:nvGrpSpPr>
          <p:grpSpPr>
            <a:xfrm>
              <a:off x="6613501" y="128288"/>
              <a:ext cx="803354" cy="803354"/>
              <a:chOff x="4937822" y="2270799"/>
              <a:chExt cx="2311809" cy="2311809"/>
            </a:xfrm>
          </p:grpSpPr>
          <p:sp>
            <p:nvSpPr>
              <p:cNvPr id="23" name="Google Shape;23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" name="Google Shape;25;p1"/>
            <p:cNvGrpSpPr/>
            <p:nvPr/>
          </p:nvGrpSpPr>
          <p:grpSpPr>
            <a:xfrm>
              <a:off x="3610901" y="-101034"/>
              <a:ext cx="733075" cy="733075"/>
              <a:chOff x="4937822" y="2270799"/>
              <a:chExt cx="2311809" cy="2311809"/>
            </a:xfrm>
          </p:grpSpPr>
          <p:sp>
            <p:nvSpPr>
              <p:cNvPr id="26" name="Google Shape;26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3E8FB">
                      <a:alpha val="35294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27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" name="Google Shape;28;p1"/>
            <p:cNvGrpSpPr/>
            <p:nvPr/>
          </p:nvGrpSpPr>
          <p:grpSpPr>
            <a:xfrm>
              <a:off x="50301" y="1973988"/>
              <a:ext cx="803354" cy="803354"/>
              <a:chOff x="4937822" y="2270799"/>
              <a:chExt cx="2311809" cy="2311809"/>
            </a:xfrm>
          </p:grpSpPr>
          <p:sp>
            <p:nvSpPr>
              <p:cNvPr id="29" name="Google Shape;29;p1"/>
              <p:cNvSpPr/>
              <p:nvPr/>
            </p:nvSpPr>
            <p:spPr>
              <a:xfrm>
                <a:off x="4937822" y="2270799"/>
                <a:ext cx="2311809" cy="2311809"/>
              </a:xfrm>
              <a:custGeom>
                <a:avLst/>
                <a:gdLst/>
                <a:ahLst/>
                <a:cxnLst/>
                <a:rect l="l" t="t" r="r" b="b"/>
                <a:pathLst>
                  <a:path w="1875707" h="1875707" extrusionOk="0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>
                <a:gsLst>
                  <a:gs pos="0">
                    <a:srgbClr val="E569FF">
                      <a:alpha val="59215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1"/>
              <p:cNvSpPr/>
              <p:nvPr/>
            </p:nvSpPr>
            <p:spPr>
              <a:xfrm>
                <a:off x="6046636" y="3379636"/>
                <a:ext cx="94929" cy="94929"/>
              </a:xfrm>
              <a:custGeom>
                <a:avLst/>
                <a:gdLst/>
                <a:ahLst/>
                <a:cxnLst/>
                <a:rect l="l" t="t" r="r" b="b"/>
                <a:pathLst>
                  <a:path w="94929" h="94929" extrusionOk="0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" name="Google Shape;31;p1"/>
            <p:cNvSpPr/>
            <p:nvPr/>
          </p:nvSpPr>
          <p:spPr>
            <a:xfrm>
              <a:off x="4911450" y="754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5368650" y="525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5521050" y="1135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6130650" y="1059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5825850" y="1440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4682850" y="1363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4835250" y="220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3844650" y="906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3692250" y="982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4378050" y="982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3235050" y="525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2701650" y="8305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1939650" y="1135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2244450" y="1287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2168250" y="1440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1177650" y="525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1482450" y="754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1025250" y="982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1101450" y="1059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1253850" y="1821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415650" y="1516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4225650" y="1668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5978250" y="1516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6587850" y="1516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6587850" y="754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5978250" y="297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5902050" y="373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7426050" y="525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7578450" y="685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7730850" y="1363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7045050" y="1135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8264250" y="12877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8416650" y="1440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8569050" y="1821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8873850" y="1135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8645250" y="678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8416650" y="8305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8111850" y="373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8188050" y="2209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8721450" y="2971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9102450" y="373325"/>
              <a:ext cx="18900" cy="18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8035650" y="754325"/>
              <a:ext cx="18900" cy="18900"/>
            </a:xfrm>
            <a:prstGeom prst="ellipse">
              <a:avLst/>
            </a:prstGeom>
            <a:solidFill>
              <a:srgbClr val="FFFFFF">
                <a:alpha val="55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6968850" y="10591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6359250" y="1287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6359250" y="449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6054450" y="6781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5292450" y="830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4835250" y="1287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4987650" y="449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4301850" y="601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4682850" y="144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2701650" y="2971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2854050" y="906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3311250" y="1211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3387450" y="144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1863450" y="220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2092050" y="982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2549250" y="1744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1634850" y="14401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949050" y="11353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720450" y="6019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491850" y="12877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796650" y="1592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10850" y="1592525"/>
              <a:ext cx="18900" cy="18900"/>
            </a:xfrm>
            <a:prstGeom prst="ellipse">
              <a:avLst/>
            </a:prstGeom>
            <a:solidFill>
              <a:srgbClr val="FFFFFF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1"/>
          <p:cNvSpPr/>
          <p:nvPr/>
        </p:nvSpPr>
        <p:spPr>
          <a:xfrm>
            <a:off x="-25" y="3000500"/>
            <a:ext cx="9144047" cy="2139958"/>
          </a:xfrm>
          <a:custGeom>
            <a:avLst/>
            <a:gdLst/>
            <a:ahLst/>
            <a:cxnLst/>
            <a:rect l="l" t="t" r="r" b="b"/>
            <a:pathLst>
              <a:path w="12192063" h="2641923" extrusionOk="0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215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  <a:noFill/>
          <a:ln>
            <a:noFill/>
          </a:ln>
          <a:effectLst>
            <a:outerShdw blurRad="28575" dist="38100" dir="2700000" algn="bl" rotWithShape="0">
              <a:schemeClr val="dk1">
                <a:alpha val="91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ebas Neue"/>
              <a:buNone/>
              <a:defRPr sz="3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7" name="Google Shape;97;p1"/>
          <p:cNvSpPr txBox="1">
            <a:spLocks noGrp="1"/>
          </p:cNvSpPr>
          <p:nvPr>
            <p:ph type="body" idx="1"/>
          </p:nvPr>
        </p:nvSpPr>
        <p:spPr>
          <a:xfrm>
            <a:off x="1022525" y="1475820"/>
            <a:ext cx="7098900" cy="2739900"/>
          </a:xfrm>
          <a:prstGeom prst="rect">
            <a:avLst/>
          </a:prstGeom>
          <a:noFill/>
          <a:ln>
            <a:noFill/>
          </a:ln>
          <a:effectLst>
            <a:outerShdw blurRad="14288" dist="28575" dir="2700000" algn="bl" rotWithShape="0">
              <a:schemeClr val="dk1">
                <a:alpha val="91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➢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○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■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●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○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■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●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○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lla Respira"/>
              <a:buChar char="■"/>
              <a:defRPr sz="2400" b="1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endParaRPr/>
          </a:p>
        </p:txBody>
      </p:sp>
      <p:sp>
        <p:nvSpPr>
          <p:cNvPr id="98" name="Google Shape;9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1pPr>
            <a:lvl2pPr lvl="1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2pPr>
            <a:lvl3pPr lvl="2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3pPr>
            <a:lvl4pPr lvl="3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4pPr>
            <a:lvl5pPr lvl="4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5pPr>
            <a:lvl6pPr lvl="5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6pPr>
            <a:lvl7pPr lvl="6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7pPr>
            <a:lvl8pPr lvl="7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8pPr>
            <a:lvl9pPr lvl="8" algn="ctr" rtl="0">
              <a:buNone/>
              <a:defRPr sz="1300">
                <a:solidFill>
                  <a:schemeClr val="lt1"/>
                </a:solidFill>
                <a:latin typeface="Della Respira"/>
                <a:ea typeface="Della Respira"/>
                <a:cs typeface="Della Respira"/>
                <a:sym typeface="Della Respir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slide" Target="slide49.xml"/><Relationship Id="rId18" Type="http://schemas.openxmlformats.org/officeDocument/2006/relationships/slide" Target="slide55.xml"/><Relationship Id="rId26" Type="http://schemas.openxmlformats.org/officeDocument/2006/relationships/slide" Target="slide18.xml"/><Relationship Id="rId3" Type="http://schemas.openxmlformats.org/officeDocument/2006/relationships/slide" Target="slide69.xml"/><Relationship Id="rId21" Type="http://schemas.openxmlformats.org/officeDocument/2006/relationships/slide" Target="slide20.xml"/><Relationship Id="rId7" Type="http://schemas.openxmlformats.org/officeDocument/2006/relationships/slide" Target="slide5.xml"/><Relationship Id="rId12" Type="http://schemas.openxmlformats.org/officeDocument/2006/relationships/slide" Target="slide42.xml"/><Relationship Id="rId17" Type="http://schemas.openxmlformats.org/officeDocument/2006/relationships/slide" Target="slide46.xml"/><Relationship Id="rId25" Type="http://schemas.openxmlformats.org/officeDocument/2006/relationships/slide" Target="slide59.xml"/><Relationship Id="rId2" Type="http://schemas.openxmlformats.org/officeDocument/2006/relationships/notesSlide" Target="../notesSlides/notesSlide2.xml"/><Relationship Id="rId16" Type="http://schemas.openxmlformats.org/officeDocument/2006/relationships/slide" Target="slide44.xml"/><Relationship Id="rId20" Type="http://schemas.openxmlformats.org/officeDocument/2006/relationships/slide" Target="slide53.xml"/><Relationship Id="rId29" Type="http://schemas.openxmlformats.org/officeDocument/2006/relationships/slide" Target="slide3.xml"/><Relationship Id="rId1" Type="http://schemas.openxmlformats.org/officeDocument/2006/relationships/slideLayout" Target="../slideLayouts/slideLayout8.xml"/><Relationship Id="rId6" Type="http://schemas.openxmlformats.org/officeDocument/2006/relationships/slide" Target="slide67.xml"/><Relationship Id="rId11" Type="http://schemas.openxmlformats.org/officeDocument/2006/relationships/slide" Target="slide36.xml"/><Relationship Id="rId24" Type="http://schemas.openxmlformats.org/officeDocument/2006/relationships/slide" Target="slide51.xml"/><Relationship Id="rId32" Type="http://schemas.openxmlformats.org/officeDocument/2006/relationships/slide" Target="slide41.xml"/><Relationship Id="rId5" Type="http://schemas.openxmlformats.org/officeDocument/2006/relationships/slide" Target="slide30.xml"/><Relationship Id="rId15" Type="http://schemas.openxmlformats.org/officeDocument/2006/relationships/slide" Target="slide26.xml"/><Relationship Id="rId23" Type="http://schemas.openxmlformats.org/officeDocument/2006/relationships/slide" Target="slide24.xml"/><Relationship Id="rId28" Type="http://schemas.openxmlformats.org/officeDocument/2006/relationships/slide" Target="slide65.xml"/><Relationship Id="rId10" Type="http://schemas.openxmlformats.org/officeDocument/2006/relationships/slide" Target="slide34.xml"/><Relationship Id="rId19" Type="http://schemas.openxmlformats.org/officeDocument/2006/relationships/slide" Target="slide57.xml"/><Relationship Id="rId31" Type="http://schemas.openxmlformats.org/officeDocument/2006/relationships/slide" Target="slide40.xml"/><Relationship Id="rId4" Type="http://schemas.openxmlformats.org/officeDocument/2006/relationships/slide" Target="slide16.xml"/><Relationship Id="rId9" Type="http://schemas.openxmlformats.org/officeDocument/2006/relationships/slide" Target="slide71.xml"/><Relationship Id="rId14" Type="http://schemas.openxmlformats.org/officeDocument/2006/relationships/slide" Target="slide11.xml"/><Relationship Id="rId22" Type="http://schemas.openxmlformats.org/officeDocument/2006/relationships/slide" Target="slide9.xml"/><Relationship Id="rId27" Type="http://schemas.openxmlformats.org/officeDocument/2006/relationships/slide" Target="slide63.xml"/><Relationship Id="rId30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?utm_source=template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15"/>
          <p:cNvGrpSpPr/>
          <p:nvPr/>
        </p:nvGrpSpPr>
        <p:grpSpPr>
          <a:xfrm>
            <a:off x="1685054" y="1701955"/>
            <a:ext cx="5633635" cy="1588540"/>
            <a:chOff x="1685054" y="1701955"/>
            <a:chExt cx="5633635" cy="1588540"/>
          </a:xfrm>
        </p:grpSpPr>
        <p:sp>
          <p:nvSpPr>
            <p:cNvPr id="220" name="Google Shape;220;p15"/>
            <p:cNvSpPr/>
            <p:nvPr/>
          </p:nvSpPr>
          <p:spPr>
            <a:xfrm>
              <a:off x="1685054" y="1701955"/>
              <a:ext cx="5633635" cy="1588540"/>
            </a:xfrm>
            <a:custGeom>
              <a:avLst/>
              <a:gdLst/>
              <a:ahLst/>
              <a:cxnLst/>
              <a:rect l="l" t="t" r="r" b="b"/>
              <a:pathLst>
                <a:path w="11497214" h="3241918" extrusionOk="0">
                  <a:moveTo>
                    <a:pt x="787024" y="2781311"/>
                  </a:moveTo>
                  <a:cubicBezTo>
                    <a:pt x="786661" y="2828882"/>
                    <a:pt x="747700" y="2867155"/>
                    <a:pt x="700002" y="2866794"/>
                  </a:cubicBezTo>
                  <a:cubicBezTo>
                    <a:pt x="699776" y="2866794"/>
                    <a:pt x="699550" y="2866785"/>
                    <a:pt x="699323" y="2866785"/>
                  </a:cubicBezTo>
                  <a:lnTo>
                    <a:pt x="503353" y="2866785"/>
                  </a:lnTo>
                  <a:cubicBezTo>
                    <a:pt x="455659" y="2867516"/>
                    <a:pt x="416397" y="2829556"/>
                    <a:pt x="415659" y="2781986"/>
                  </a:cubicBezTo>
                  <a:cubicBezTo>
                    <a:pt x="415656" y="2781767"/>
                    <a:pt x="415654" y="2781539"/>
                    <a:pt x="415652" y="2781311"/>
                  </a:cubicBezTo>
                  <a:lnTo>
                    <a:pt x="415652" y="1920782"/>
                  </a:lnTo>
                  <a:lnTo>
                    <a:pt x="0" y="1920782"/>
                  </a:lnTo>
                  <a:lnTo>
                    <a:pt x="0" y="3005822"/>
                  </a:lnTo>
                  <a:cubicBezTo>
                    <a:pt x="-158" y="3135115"/>
                    <a:pt x="104803" y="3240048"/>
                    <a:pt x="234440" y="3240210"/>
                  </a:cubicBezTo>
                  <a:cubicBezTo>
                    <a:pt x="234789" y="3240210"/>
                    <a:pt x="235139" y="3240210"/>
                    <a:pt x="235488" y="3240210"/>
                  </a:cubicBezTo>
                  <a:lnTo>
                    <a:pt x="983090" y="3240210"/>
                  </a:lnTo>
                  <a:cubicBezTo>
                    <a:pt x="1112727" y="3240789"/>
                    <a:pt x="1218283" y="3136445"/>
                    <a:pt x="1218864" y="3007152"/>
                  </a:cubicBezTo>
                  <a:cubicBezTo>
                    <a:pt x="1218864" y="3006715"/>
                    <a:pt x="1218864" y="3006268"/>
                    <a:pt x="1218864" y="3005822"/>
                  </a:cubicBezTo>
                  <a:lnTo>
                    <a:pt x="1218864" y="0"/>
                  </a:lnTo>
                  <a:lnTo>
                    <a:pt x="787024" y="0"/>
                  </a:lnTo>
                  <a:close/>
                  <a:moveTo>
                    <a:pt x="1842198" y="0"/>
                  </a:moveTo>
                  <a:cubicBezTo>
                    <a:pt x="1604139" y="0"/>
                    <a:pt x="1413120" y="110926"/>
                    <a:pt x="1413120" y="248728"/>
                  </a:cubicBezTo>
                  <a:lnTo>
                    <a:pt x="1413120" y="2969733"/>
                  </a:lnTo>
                  <a:cubicBezTo>
                    <a:pt x="1413120" y="3107535"/>
                    <a:pt x="1521199" y="3240210"/>
                    <a:pt x="1758972" y="3240210"/>
                  </a:cubicBezTo>
                  <a:lnTo>
                    <a:pt x="2567041" y="3240210"/>
                  </a:lnTo>
                  <a:lnTo>
                    <a:pt x="2567041" y="2866500"/>
                  </a:lnTo>
                  <a:lnTo>
                    <a:pt x="1954657" y="2866500"/>
                  </a:lnTo>
                  <a:cubicBezTo>
                    <a:pt x="1893285" y="2866500"/>
                    <a:pt x="1843531" y="2816878"/>
                    <a:pt x="1843531" y="2755669"/>
                  </a:cubicBezTo>
                  <a:cubicBezTo>
                    <a:pt x="1843531" y="2755546"/>
                    <a:pt x="1843531" y="2755413"/>
                    <a:pt x="1843531" y="2755289"/>
                  </a:cubicBezTo>
                  <a:lnTo>
                    <a:pt x="1843531" y="2409216"/>
                  </a:lnTo>
                  <a:cubicBezTo>
                    <a:pt x="1843474" y="2348008"/>
                    <a:pt x="1893190" y="2298347"/>
                    <a:pt x="1954562" y="2298290"/>
                  </a:cubicBezTo>
                  <a:cubicBezTo>
                    <a:pt x="1954590" y="2298290"/>
                    <a:pt x="1954628" y="2298290"/>
                    <a:pt x="1954657" y="2298290"/>
                  </a:cubicBezTo>
                  <a:lnTo>
                    <a:pt x="2567041" y="2298290"/>
                  </a:lnTo>
                  <a:lnTo>
                    <a:pt x="2567041" y="1928475"/>
                  </a:lnTo>
                  <a:lnTo>
                    <a:pt x="1961608" y="1928475"/>
                  </a:lnTo>
                  <a:cubicBezTo>
                    <a:pt x="1896294" y="1928370"/>
                    <a:pt x="1843426" y="1875471"/>
                    <a:pt x="1843531" y="1810331"/>
                  </a:cubicBezTo>
                  <a:cubicBezTo>
                    <a:pt x="1843531" y="1810265"/>
                    <a:pt x="1843531" y="1810208"/>
                    <a:pt x="1843531" y="1810141"/>
                  </a:cubicBezTo>
                  <a:lnTo>
                    <a:pt x="1843531" y="1441655"/>
                  </a:lnTo>
                  <a:cubicBezTo>
                    <a:pt x="1843322" y="1376514"/>
                    <a:pt x="1896104" y="1323530"/>
                    <a:pt x="1961418" y="1323321"/>
                  </a:cubicBezTo>
                  <a:cubicBezTo>
                    <a:pt x="1961485" y="1323321"/>
                    <a:pt x="1961542" y="1323321"/>
                    <a:pt x="1961608" y="1323321"/>
                  </a:cubicBezTo>
                  <a:lnTo>
                    <a:pt x="2566850" y="1323321"/>
                  </a:lnTo>
                  <a:lnTo>
                    <a:pt x="2566850" y="0"/>
                  </a:lnTo>
                  <a:close/>
                  <a:moveTo>
                    <a:pt x="10513457" y="1364824"/>
                  </a:moveTo>
                  <a:lnTo>
                    <a:pt x="10513457" y="1905397"/>
                  </a:lnTo>
                  <a:lnTo>
                    <a:pt x="10214836" y="1905397"/>
                  </a:lnTo>
                  <a:cubicBezTo>
                    <a:pt x="10172367" y="1905397"/>
                    <a:pt x="10138657" y="1865034"/>
                    <a:pt x="10138657" y="1814890"/>
                  </a:cubicBezTo>
                  <a:lnTo>
                    <a:pt x="10138657" y="0"/>
                  </a:lnTo>
                  <a:lnTo>
                    <a:pt x="9727005" y="0"/>
                  </a:lnTo>
                  <a:lnTo>
                    <a:pt x="9727005" y="1923821"/>
                  </a:lnTo>
                  <a:cubicBezTo>
                    <a:pt x="9727005" y="2115377"/>
                    <a:pt x="9878411" y="2269704"/>
                    <a:pt x="10066478" y="2269704"/>
                  </a:cubicBezTo>
                  <a:lnTo>
                    <a:pt x="10514029" y="2269704"/>
                  </a:lnTo>
                  <a:lnTo>
                    <a:pt x="10514029" y="2793658"/>
                  </a:lnTo>
                  <a:cubicBezTo>
                    <a:pt x="10514029" y="2825568"/>
                    <a:pt x="10480701" y="2850640"/>
                    <a:pt x="10439184" y="2850640"/>
                  </a:cubicBezTo>
                  <a:lnTo>
                    <a:pt x="10081523" y="2850640"/>
                  </a:lnTo>
                  <a:lnTo>
                    <a:pt x="10081523" y="3240020"/>
                  </a:lnTo>
                  <a:lnTo>
                    <a:pt x="10572877" y="3240020"/>
                  </a:lnTo>
                  <a:cubicBezTo>
                    <a:pt x="10758469" y="3240020"/>
                    <a:pt x="10907874" y="3132323"/>
                    <a:pt x="10907874" y="2998509"/>
                  </a:cubicBezTo>
                  <a:lnTo>
                    <a:pt x="10907874" y="0"/>
                  </a:lnTo>
                  <a:lnTo>
                    <a:pt x="10514029" y="0"/>
                  </a:lnTo>
                  <a:close/>
                  <a:moveTo>
                    <a:pt x="11112605" y="0"/>
                  </a:moveTo>
                  <a:lnTo>
                    <a:pt x="11112605" y="2269799"/>
                  </a:lnTo>
                  <a:lnTo>
                    <a:pt x="11497214" y="2269799"/>
                  </a:lnTo>
                  <a:lnTo>
                    <a:pt x="11497214" y="0"/>
                  </a:lnTo>
                  <a:close/>
                  <a:moveTo>
                    <a:pt x="8024406" y="2116801"/>
                  </a:moveTo>
                  <a:cubicBezTo>
                    <a:pt x="8100585" y="2040825"/>
                    <a:pt x="8146768" y="2012999"/>
                    <a:pt x="8146768" y="1924106"/>
                  </a:cubicBezTo>
                  <a:lnTo>
                    <a:pt x="8146768" y="292035"/>
                  </a:lnTo>
                  <a:cubicBezTo>
                    <a:pt x="8146768" y="130205"/>
                    <a:pt x="7989268" y="0"/>
                    <a:pt x="7793584" y="0"/>
                  </a:cubicBezTo>
                  <a:lnTo>
                    <a:pt x="6958281" y="0"/>
                  </a:lnTo>
                  <a:lnTo>
                    <a:pt x="6958281" y="3240210"/>
                  </a:lnTo>
                  <a:lnTo>
                    <a:pt x="7355079" y="3240210"/>
                  </a:lnTo>
                  <a:lnTo>
                    <a:pt x="7355079" y="2291168"/>
                  </a:lnTo>
                  <a:lnTo>
                    <a:pt x="7583044" y="2291168"/>
                  </a:lnTo>
                  <a:cubicBezTo>
                    <a:pt x="7682553" y="2298765"/>
                    <a:pt x="7766540" y="2376641"/>
                    <a:pt x="7773492" y="2472182"/>
                  </a:cubicBezTo>
                  <a:lnTo>
                    <a:pt x="7831959" y="3240115"/>
                  </a:lnTo>
                  <a:lnTo>
                    <a:pt x="8271512" y="3240115"/>
                  </a:lnTo>
                  <a:lnTo>
                    <a:pt x="8179811" y="2438372"/>
                  </a:lnTo>
                  <a:cubicBezTo>
                    <a:pt x="8160671" y="2269799"/>
                    <a:pt x="8105251" y="2197432"/>
                    <a:pt x="8024406" y="2116801"/>
                  </a:cubicBezTo>
                  <a:close/>
                  <a:moveTo>
                    <a:pt x="7724547" y="1782220"/>
                  </a:moveTo>
                  <a:cubicBezTo>
                    <a:pt x="7724547" y="1854777"/>
                    <a:pt x="7675602" y="1913184"/>
                    <a:pt x="7614753" y="1913184"/>
                  </a:cubicBezTo>
                  <a:lnTo>
                    <a:pt x="7355079" y="1913184"/>
                  </a:lnTo>
                  <a:lnTo>
                    <a:pt x="7355079" y="1308031"/>
                  </a:lnTo>
                  <a:lnTo>
                    <a:pt x="7614753" y="1308031"/>
                  </a:lnTo>
                  <a:cubicBezTo>
                    <a:pt x="7675602" y="1308031"/>
                    <a:pt x="7724547" y="1366438"/>
                    <a:pt x="7724547" y="1438996"/>
                  </a:cubicBezTo>
                  <a:close/>
                  <a:moveTo>
                    <a:pt x="6238486" y="0"/>
                  </a:moveTo>
                  <a:lnTo>
                    <a:pt x="5932437" y="0"/>
                  </a:lnTo>
                  <a:cubicBezTo>
                    <a:pt x="5794458" y="0"/>
                    <a:pt x="5675333" y="94306"/>
                    <a:pt x="5664477" y="211595"/>
                  </a:cubicBezTo>
                  <a:lnTo>
                    <a:pt x="5396327" y="3240210"/>
                  </a:lnTo>
                  <a:lnTo>
                    <a:pt x="5813883" y="3240210"/>
                  </a:lnTo>
                  <a:lnTo>
                    <a:pt x="5901394" y="2295631"/>
                  </a:lnTo>
                  <a:lnTo>
                    <a:pt x="6277051" y="2295631"/>
                  </a:lnTo>
                  <a:lnTo>
                    <a:pt x="6364562" y="3240210"/>
                  </a:lnTo>
                  <a:lnTo>
                    <a:pt x="6823826" y="3240210"/>
                  </a:lnTo>
                  <a:lnTo>
                    <a:pt x="6509587" y="211595"/>
                  </a:lnTo>
                  <a:cubicBezTo>
                    <a:pt x="6497684" y="94306"/>
                    <a:pt x="6376655" y="0"/>
                    <a:pt x="6238486" y="0"/>
                  </a:cubicBezTo>
                  <a:close/>
                  <a:moveTo>
                    <a:pt x="5936246" y="1919452"/>
                  </a:moveTo>
                  <a:lnTo>
                    <a:pt x="5986904" y="1372516"/>
                  </a:lnTo>
                  <a:cubicBezTo>
                    <a:pt x="5989666" y="1342411"/>
                    <a:pt x="6027660" y="1318193"/>
                    <a:pt x="6072034" y="1318193"/>
                  </a:cubicBezTo>
                  <a:lnTo>
                    <a:pt x="6106411" y="1318193"/>
                  </a:lnTo>
                  <a:cubicBezTo>
                    <a:pt x="6150784" y="1318193"/>
                    <a:pt x="6188779" y="1342411"/>
                    <a:pt x="6191541" y="1372516"/>
                  </a:cubicBezTo>
                  <a:lnTo>
                    <a:pt x="6242200" y="1919452"/>
                  </a:lnTo>
                  <a:close/>
                  <a:moveTo>
                    <a:pt x="3729913" y="0"/>
                  </a:moveTo>
                  <a:lnTo>
                    <a:pt x="3013545" y="0"/>
                  </a:lnTo>
                  <a:cubicBezTo>
                    <a:pt x="2888421" y="0"/>
                    <a:pt x="2787769" y="104468"/>
                    <a:pt x="2787769" y="234388"/>
                  </a:cubicBezTo>
                  <a:lnTo>
                    <a:pt x="2787769" y="3005822"/>
                  </a:lnTo>
                  <a:cubicBezTo>
                    <a:pt x="2787769" y="3135647"/>
                    <a:pt x="2888421" y="3240210"/>
                    <a:pt x="3013545" y="3240210"/>
                  </a:cubicBezTo>
                  <a:lnTo>
                    <a:pt x="3729913" y="3240210"/>
                  </a:lnTo>
                  <a:cubicBezTo>
                    <a:pt x="3855036" y="3240210"/>
                    <a:pt x="3955688" y="3135742"/>
                    <a:pt x="3955688" y="3005822"/>
                  </a:cubicBezTo>
                  <a:lnTo>
                    <a:pt x="3955688" y="234388"/>
                  </a:lnTo>
                  <a:cubicBezTo>
                    <a:pt x="3955688" y="104468"/>
                    <a:pt x="3855036" y="0"/>
                    <a:pt x="3729913" y="0"/>
                  </a:cubicBezTo>
                  <a:close/>
                  <a:moveTo>
                    <a:pt x="3524134" y="2754909"/>
                  </a:moveTo>
                  <a:cubicBezTo>
                    <a:pt x="3524134" y="2816735"/>
                    <a:pt x="3468142" y="2866500"/>
                    <a:pt x="3398629" y="2866500"/>
                  </a:cubicBezTo>
                  <a:lnTo>
                    <a:pt x="3344828" y="2866500"/>
                  </a:lnTo>
                  <a:cubicBezTo>
                    <a:pt x="3275314" y="2866500"/>
                    <a:pt x="3219323" y="2816735"/>
                    <a:pt x="3219323" y="2754909"/>
                  </a:cubicBezTo>
                  <a:lnTo>
                    <a:pt x="3219323" y="1434817"/>
                  </a:lnTo>
                  <a:cubicBezTo>
                    <a:pt x="3219323" y="1372896"/>
                    <a:pt x="3275314" y="1323132"/>
                    <a:pt x="3344828" y="1323132"/>
                  </a:cubicBezTo>
                  <a:lnTo>
                    <a:pt x="3398629" y="1323132"/>
                  </a:lnTo>
                  <a:cubicBezTo>
                    <a:pt x="3468142" y="1323132"/>
                    <a:pt x="3524134" y="1372896"/>
                    <a:pt x="3524134" y="1434817"/>
                  </a:cubicBezTo>
                  <a:close/>
                  <a:moveTo>
                    <a:pt x="4961155" y="0"/>
                  </a:moveTo>
                  <a:lnTo>
                    <a:pt x="4170798" y="0"/>
                  </a:lnTo>
                  <a:lnTo>
                    <a:pt x="4170798" y="3240210"/>
                  </a:lnTo>
                  <a:lnTo>
                    <a:pt x="4588545" y="3240210"/>
                  </a:lnTo>
                  <a:lnTo>
                    <a:pt x="4588545" y="2306458"/>
                  </a:lnTo>
                  <a:lnTo>
                    <a:pt x="5049237" y="2306458"/>
                  </a:lnTo>
                  <a:cubicBezTo>
                    <a:pt x="5209594" y="2306458"/>
                    <a:pt x="5338717" y="2206834"/>
                    <a:pt x="5338717" y="2082992"/>
                  </a:cubicBezTo>
                  <a:lnTo>
                    <a:pt x="5338717" y="292035"/>
                  </a:lnTo>
                  <a:cubicBezTo>
                    <a:pt x="5339288" y="130205"/>
                    <a:pt x="5170647" y="0"/>
                    <a:pt x="4961155" y="0"/>
                  </a:cubicBezTo>
                  <a:close/>
                  <a:moveTo>
                    <a:pt x="4923065" y="1816504"/>
                  </a:moveTo>
                  <a:cubicBezTo>
                    <a:pt x="4923065" y="1878520"/>
                    <a:pt x="4883833" y="1928475"/>
                    <a:pt x="4835174" y="1928475"/>
                  </a:cubicBezTo>
                  <a:lnTo>
                    <a:pt x="4589116" y="1928475"/>
                  </a:lnTo>
                  <a:lnTo>
                    <a:pt x="4589116" y="1329590"/>
                  </a:lnTo>
                  <a:lnTo>
                    <a:pt x="4835841" y="1329590"/>
                  </a:lnTo>
                  <a:cubicBezTo>
                    <a:pt x="4884500" y="1329590"/>
                    <a:pt x="4923732" y="1379544"/>
                    <a:pt x="4923732" y="1441560"/>
                  </a:cubicBezTo>
                  <a:close/>
                  <a:moveTo>
                    <a:pt x="8421107" y="1304517"/>
                  </a:moveTo>
                  <a:lnTo>
                    <a:pt x="8619554" y="1304517"/>
                  </a:lnTo>
                  <a:cubicBezTo>
                    <a:pt x="8720319" y="1304517"/>
                    <a:pt x="8802002" y="1385983"/>
                    <a:pt x="8802002" y="1486481"/>
                  </a:cubicBezTo>
                  <a:lnTo>
                    <a:pt x="8802002" y="3241919"/>
                  </a:lnTo>
                  <a:lnTo>
                    <a:pt x="9201942" y="3241919"/>
                  </a:lnTo>
                  <a:lnTo>
                    <a:pt x="9201942" y="1486481"/>
                  </a:lnTo>
                  <a:cubicBezTo>
                    <a:pt x="9201942" y="1385983"/>
                    <a:pt x="9283625" y="1304517"/>
                    <a:pt x="9384391" y="1304517"/>
                  </a:cubicBezTo>
                  <a:lnTo>
                    <a:pt x="9573314" y="1304517"/>
                  </a:lnTo>
                  <a:lnTo>
                    <a:pt x="9573314" y="3419"/>
                  </a:lnTo>
                  <a:lnTo>
                    <a:pt x="8421107" y="3419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3000">
                  <a:schemeClr val="dk2"/>
                </a:gs>
                <a:gs pos="6800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4288" dist="19050" dir="5400000" algn="bl" rotWithShape="0">
                <a:schemeClr val="accent1">
                  <a:alpha val="78000"/>
                </a:schemeClr>
              </a:outerShdw>
              <a:reflection stA="25000" endPos="60000" fadeDir="5400012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7125107" y="2898232"/>
              <a:ext cx="191700" cy="191700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3000">
                  <a:schemeClr val="dk2"/>
                </a:gs>
                <a:gs pos="6800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4288" dist="19050" dir="5400000" algn="bl" rotWithShape="0">
                <a:schemeClr val="accent1">
                  <a:alpha val="78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" name="Google Shape;222;p15"/>
          <p:cNvSpPr txBox="1">
            <a:spLocks noGrp="1"/>
          </p:cNvSpPr>
          <p:nvPr>
            <p:ph type="ctrTitle"/>
          </p:nvPr>
        </p:nvSpPr>
        <p:spPr>
          <a:xfrm>
            <a:off x="685800" y="3456400"/>
            <a:ext cx="7772400" cy="60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" dirty="0"/>
              <a:t>HACAP FOOD RESERVOIR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7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TWO CONSECUTIVE MISSED MONTHS OF REPORTING OR 4 LATE REPORTS IN A 12 MONTH PERIOD</a:t>
            </a:r>
          </a:p>
        </p:txBody>
      </p:sp>
      <p:sp>
        <p:nvSpPr>
          <p:cNvPr id="392" name="Google Shape;392;p37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NON-COMPLIANCE· </a:t>
            </a:r>
            <a:r>
              <a:rPr lang="en" dirty="0">
                <a:solidFill>
                  <a:srgbClr val="FFC319"/>
                </a:solidFill>
              </a:rPr>
              <a:t>$800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352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9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HOW OFTEN YOU HAVE TO PLACE AN ORDER TO REMAIN ACTIVE</a:t>
            </a:r>
          </a:p>
        </p:txBody>
      </p:sp>
      <p:sp>
        <p:nvSpPr>
          <p:cNvPr id="344" name="Google Shape;344;p29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 err="1"/>
              <a:t>oPERATIONAL</a:t>
            </a:r>
            <a:r>
              <a:rPr lang="en"/>
              <a:t> REQUIREMENTS · </a:t>
            </a:r>
            <a:r>
              <a:rPr lang="en" dirty="0">
                <a:solidFill>
                  <a:srgbClr val="FFC319"/>
                </a:solidFill>
              </a:rPr>
              <a:t>$400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9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ONCE EVERY 2 MONTHS OR 4 TIMES IN A CALENDAR YEAR FOR SEASONAL PARTNERS</a:t>
            </a:r>
          </a:p>
        </p:txBody>
      </p:sp>
      <p:sp>
        <p:nvSpPr>
          <p:cNvPr id="344" name="Google Shape;344;p29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 err="1"/>
              <a:t>oPERATIONAL</a:t>
            </a:r>
            <a:r>
              <a:rPr lang="en" dirty="0"/>
              <a:t> REQUIREMENTS · </a:t>
            </a:r>
            <a:r>
              <a:rPr lang="en" dirty="0">
                <a:solidFill>
                  <a:srgbClr val="FFC319"/>
                </a:solidFill>
              </a:rPr>
              <a:t>$400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28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5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THE COLOR OF THE 2024 SNAP TEAR OFFS</a:t>
            </a:r>
          </a:p>
        </p:txBody>
      </p:sp>
      <p:sp>
        <p:nvSpPr>
          <p:cNvPr id="440" name="Google Shape;440;p45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RESERVOIR · </a:t>
            </a:r>
            <a:r>
              <a:rPr lang="en" dirty="0">
                <a:solidFill>
                  <a:srgbClr val="FFC319"/>
                </a:solidFill>
              </a:rPr>
              <a:t>$600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5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NEON ORANGE</a:t>
            </a:r>
          </a:p>
        </p:txBody>
      </p:sp>
      <p:sp>
        <p:nvSpPr>
          <p:cNvPr id="440" name="Google Shape;440;p45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RESERVOIR · </a:t>
            </a:r>
            <a:r>
              <a:rPr lang="en" dirty="0">
                <a:solidFill>
                  <a:srgbClr val="FFC319"/>
                </a:solidFill>
              </a:rPr>
              <a:t>$600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246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A3870-217C-08A1-62C4-D6E7129D7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C97C96-0C4A-A545-0EA4-B234FD0283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SNAP TEAR OFF</a:t>
            </a:r>
          </a:p>
        </p:txBody>
      </p:sp>
      <p:pic>
        <p:nvPicPr>
          <p:cNvPr id="5" name="Picture 4" descr="A sign on a wall&#10;&#10;AI-generated content may be incorrect.">
            <a:extLst>
              <a:ext uri="{FF2B5EF4-FFF2-40B4-BE49-F238E27FC236}">
                <a16:creationId xmlns:a16="http://schemas.microsoft.com/office/drawing/2014/main" id="{C7584E7D-EFB7-558E-9ACC-D8BFDE285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301" y="1028700"/>
            <a:ext cx="2319397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97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9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THE PEOPLE WHO NEED TO TAKE FOOD SAFETY TRAINING</a:t>
            </a:r>
          </a:p>
        </p:txBody>
      </p:sp>
      <p:sp>
        <p:nvSpPr>
          <p:cNvPr id="284" name="Google Shape;284;p19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$400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9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WHO ARE THE AGENCY MAIN CONTACT AND ALL DRIVERS FOR AGENCY ENABLED PICK-UP</a:t>
            </a:r>
          </a:p>
        </p:txBody>
      </p:sp>
      <p:sp>
        <p:nvSpPr>
          <p:cNvPr id="284" name="Google Shape;284;p19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$400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13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1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THIS SYSTEM NEEDS TO BE IN PLACE FOR ALL ITEMS AT YOUR AGENCY</a:t>
            </a:r>
          </a:p>
        </p:txBody>
      </p:sp>
      <p:sp>
        <p:nvSpPr>
          <p:cNvPr id="416" name="Google Shape;416;p41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TEFAP 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1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A USDA FOODS (TEFAP) IDENTIFICATION SYSTEM</a:t>
            </a:r>
          </a:p>
        </p:txBody>
      </p:sp>
      <p:sp>
        <p:nvSpPr>
          <p:cNvPr id="416" name="Google Shape;416;p41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TEFAP · </a:t>
            </a:r>
            <a:r>
              <a:rPr lang="en" dirty="0">
                <a:solidFill>
                  <a:srgbClr val="FFC319"/>
                </a:solidFill>
              </a:rPr>
              <a:t>$800 </a:t>
            </a:r>
            <a:r>
              <a:rPr lang="en" dirty="0" err="1">
                <a:solidFill>
                  <a:srgbClr val="FFC319"/>
                </a:solidFill>
              </a:rPr>
              <a:t>aNSWER</a:t>
            </a:r>
            <a:endParaRPr dirty="0" err="1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316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 txBox="1">
            <a:spLocks noGrp="1"/>
          </p:cNvSpPr>
          <p:nvPr>
            <p:ph type="title"/>
          </p:nvPr>
        </p:nvSpPr>
        <p:spPr>
          <a:xfrm>
            <a:off x="695700" y="0"/>
            <a:ext cx="77526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Panel</a:t>
            </a:r>
            <a:endParaRPr/>
          </a:p>
        </p:txBody>
      </p:sp>
      <p:sp>
        <p:nvSpPr>
          <p:cNvPr id="237" name="Google Shape;237;p17"/>
          <p:cNvSpPr txBox="1"/>
          <p:nvPr/>
        </p:nvSpPr>
        <p:spPr>
          <a:xfrm>
            <a:off x="572725" y="57267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28575" dir="2700000" algn="bl" rotWithShape="0">
              <a:schemeClr val="dk1">
                <a:alpha val="7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Food Safety</a:t>
            </a:r>
            <a:endParaRPr dirty="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38" name="Google Shape;238;p17"/>
          <p:cNvSpPr txBox="1"/>
          <p:nvPr/>
        </p:nvSpPr>
        <p:spPr>
          <a:xfrm>
            <a:off x="1917800" y="57267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28575" dir="2700000" algn="bl" rotWithShape="0">
              <a:schemeClr val="dk1">
                <a:alpha val="7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Service Requirements</a:t>
            </a:r>
            <a:endParaRPr dirty="0" err="1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39" name="Google Shape;239;p17"/>
          <p:cNvSpPr txBox="1"/>
          <p:nvPr/>
        </p:nvSpPr>
        <p:spPr>
          <a:xfrm>
            <a:off x="3262888" y="57267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28575" dir="2700000" algn="bl" rotWithShape="0">
              <a:schemeClr val="dk1">
                <a:alpha val="7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Operational Requirements </a:t>
            </a:r>
            <a:endParaRPr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0" name="Google Shape;240;p17"/>
          <p:cNvSpPr txBox="1"/>
          <p:nvPr/>
        </p:nvSpPr>
        <p:spPr>
          <a:xfrm>
            <a:off x="4607963" y="57267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28575" dir="2700000" algn="bl" rotWithShape="0">
              <a:schemeClr val="dk1">
                <a:alpha val="7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Non-Compliance</a:t>
            </a:r>
            <a:endParaRPr dirty="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1" name="Google Shape;241;p17"/>
          <p:cNvSpPr txBox="1"/>
          <p:nvPr/>
        </p:nvSpPr>
        <p:spPr>
          <a:xfrm>
            <a:off x="5953050" y="57267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28575" dir="2700000" algn="bl" rotWithShape="0">
              <a:schemeClr val="dk1">
                <a:alpha val="7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TEFAP </a:t>
            </a:r>
            <a:endParaRPr dirty="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2" name="Google Shape;242;p17"/>
          <p:cNvSpPr txBox="1"/>
          <p:nvPr/>
        </p:nvSpPr>
        <p:spPr>
          <a:xfrm>
            <a:off x="7298125" y="57267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28575" dir="2700000" algn="bl" rotWithShape="0">
              <a:schemeClr val="dk1">
                <a:alpha val="7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Food Reservoir</a:t>
            </a:r>
            <a:endParaRPr dirty="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3" name="Google Shape;243;p17">
            <a:hlinkClick r:id="rId3" action="ppaction://hlinksldjump"/>
          </p:cNvPr>
          <p:cNvSpPr txBox="1"/>
          <p:nvPr/>
        </p:nvSpPr>
        <p:spPr>
          <a:xfrm>
            <a:off x="576450" y="131734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$200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4" name="Google Shape;244;p17">
            <a:hlinkClick r:id="rId4" action="ppaction://hlinksldjump"/>
          </p:cNvPr>
          <p:cNvSpPr txBox="1"/>
          <p:nvPr/>
        </p:nvSpPr>
        <p:spPr>
          <a:xfrm>
            <a:off x="576450" y="1989197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$400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5" name="Google Shape;245;p17">
            <a:hlinkClick r:id="rId5" action="ppaction://hlinksldjump"/>
          </p:cNvPr>
          <p:cNvSpPr txBox="1"/>
          <p:nvPr/>
        </p:nvSpPr>
        <p:spPr>
          <a:xfrm>
            <a:off x="576450" y="2661049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$600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6" name="Google Shape;246;p17">
            <a:hlinkClick r:id="rId6" action="ppaction://hlinksldjump"/>
          </p:cNvPr>
          <p:cNvSpPr txBox="1"/>
          <p:nvPr/>
        </p:nvSpPr>
        <p:spPr>
          <a:xfrm>
            <a:off x="576450" y="3332902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$800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7" name="Google Shape;247;p17">
            <a:hlinkClick r:id="rId7" action="ppaction://hlinksldjump"/>
          </p:cNvPr>
          <p:cNvSpPr txBox="1"/>
          <p:nvPr/>
        </p:nvSpPr>
        <p:spPr>
          <a:xfrm>
            <a:off x="576450" y="4004754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$1000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8" name="Google Shape;248;p17">
            <a:hlinkClick r:id="rId8" action="ppaction://hlinksldjump"/>
          </p:cNvPr>
          <p:cNvSpPr txBox="1"/>
          <p:nvPr/>
        </p:nvSpPr>
        <p:spPr>
          <a:xfrm>
            <a:off x="1919663" y="131734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$200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9" name="Google Shape;249;p17">
            <a:hlinkClick r:id="rId9" action="ppaction://hlinksldjump"/>
          </p:cNvPr>
          <p:cNvSpPr txBox="1"/>
          <p:nvPr/>
        </p:nvSpPr>
        <p:spPr>
          <a:xfrm>
            <a:off x="1919663" y="1989197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$400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0" name="Google Shape;250;p17">
            <a:hlinkClick r:id="rId10" action="ppaction://hlinksldjump"/>
          </p:cNvPr>
          <p:cNvSpPr txBox="1"/>
          <p:nvPr/>
        </p:nvSpPr>
        <p:spPr>
          <a:xfrm>
            <a:off x="1919663" y="2661049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$600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1" name="Google Shape;251;p17">
            <a:hlinkClick r:id="rId11" action="ppaction://hlinksldjump"/>
          </p:cNvPr>
          <p:cNvSpPr txBox="1"/>
          <p:nvPr/>
        </p:nvSpPr>
        <p:spPr>
          <a:xfrm>
            <a:off x="1919663" y="3332902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$800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2" name="Google Shape;252;p17">
            <a:hlinkClick r:id="rId12" action="ppaction://hlinksldjump"/>
          </p:cNvPr>
          <p:cNvSpPr txBox="1"/>
          <p:nvPr/>
        </p:nvSpPr>
        <p:spPr>
          <a:xfrm>
            <a:off x="1919663" y="4004754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$1000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3" name="Google Shape;253;p17">
            <a:hlinkClick r:id="rId13" action="ppaction://hlinksldjump"/>
          </p:cNvPr>
          <p:cNvSpPr txBox="1"/>
          <p:nvPr/>
        </p:nvSpPr>
        <p:spPr>
          <a:xfrm>
            <a:off x="3262881" y="1317558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$200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4" name="Google Shape;254;p17">
            <a:hlinkClick r:id="rId14" action="ppaction://hlinksldjump"/>
          </p:cNvPr>
          <p:cNvSpPr txBox="1"/>
          <p:nvPr/>
        </p:nvSpPr>
        <p:spPr>
          <a:xfrm>
            <a:off x="3262881" y="1989410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$400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5" name="Google Shape;255;p17">
            <a:hlinkClick r:id="rId15" action="ppaction://hlinksldjump"/>
          </p:cNvPr>
          <p:cNvSpPr txBox="1"/>
          <p:nvPr/>
        </p:nvSpPr>
        <p:spPr>
          <a:xfrm>
            <a:off x="3262881" y="2661262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$600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6" name="Google Shape;256;p17">
            <a:hlinkClick r:id="rId16" action="ppaction://hlinksldjump"/>
          </p:cNvPr>
          <p:cNvSpPr txBox="1"/>
          <p:nvPr/>
        </p:nvSpPr>
        <p:spPr>
          <a:xfrm>
            <a:off x="3262881" y="3333114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$800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7" name="Google Shape;257;p17">
            <a:hlinkClick r:id="rId17" action="ppaction://hlinksldjump"/>
          </p:cNvPr>
          <p:cNvSpPr txBox="1"/>
          <p:nvPr/>
        </p:nvSpPr>
        <p:spPr>
          <a:xfrm>
            <a:off x="3262881" y="4004966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$1000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8" name="Google Shape;258;p17">
            <a:hlinkClick r:id="rId18" action="ppaction://hlinksldjump"/>
          </p:cNvPr>
          <p:cNvSpPr txBox="1"/>
          <p:nvPr/>
        </p:nvSpPr>
        <p:spPr>
          <a:xfrm>
            <a:off x="4607975" y="1317558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$200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9" name="Google Shape;259;p17">
            <a:hlinkClick r:id="rId19" action="ppaction://hlinksldjump"/>
          </p:cNvPr>
          <p:cNvSpPr txBox="1"/>
          <p:nvPr/>
        </p:nvSpPr>
        <p:spPr>
          <a:xfrm>
            <a:off x="4607975" y="1989410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$400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0" name="Google Shape;260;p17">
            <a:hlinkClick r:id="rId20" action="ppaction://hlinksldjump"/>
          </p:cNvPr>
          <p:cNvSpPr txBox="1"/>
          <p:nvPr/>
        </p:nvSpPr>
        <p:spPr>
          <a:xfrm>
            <a:off x="4607975" y="2661262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$600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1" name="Google Shape;261;p17">
            <a:hlinkClick r:id="rId21" action="ppaction://hlinksldjump"/>
          </p:cNvPr>
          <p:cNvSpPr txBox="1"/>
          <p:nvPr/>
        </p:nvSpPr>
        <p:spPr>
          <a:xfrm>
            <a:off x="4607975" y="3333114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$800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2" name="Google Shape;262;p17">
            <a:hlinkClick r:id="rId22" action="ppaction://hlinksldjump"/>
          </p:cNvPr>
          <p:cNvSpPr txBox="1"/>
          <p:nvPr/>
        </p:nvSpPr>
        <p:spPr>
          <a:xfrm>
            <a:off x="4607975" y="4004966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$1000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3" name="Google Shape;263;p17">
            <a:hlinkClick r:id="rId23" action="ppaction://hlinksldjump"/>
          </p:cNvPr>
          <p:cNvSpPr txBox="1"/>
          <p:nvPr/>
        </p:nvSpPr>
        <p:spPr>
          <a:xfrm>
            <a:off x="5949425" y="131754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$200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4" name="Google Shape;264;p17">
            <a:hlinkClick r:id="rId24" action="ppaction://hlinksldjump"/>
          </p:cNvPr>
          <p:cNvSpPr txBox="1"/>
          <p:nvPr/>
        </p:nvSpPr>
        <p:spPr>
          <a:xfrm>
            <a:off x="5949425" y="1989397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$400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5" name="Google Shape;265;p17">
            <a:hlinkClick r:id="rId25" action="ppaction://hlinksldjump"/>
          </p:cNvPr>
          <p:cNvSpPr txBox="1"/>
          <p:nvPr/>
        </p:nvSpPr>
        <p:spPr>
          <a:xfrm>
            <a:off x="5949425" y="2661249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$600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6" name="Google Shape;266;p17">
            <a:hlinkClick r:id="rId26" action="ppaction://hlinksldjump"/>
          </p:cNvPr>
          <p:cNvSpPr txBox="1"/>
          <p:nvPr/>
        </p:nvSpPr>
        <p:spPr>
          <a:xfrm>
            <a:off x="5949425" y="3333102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$800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7" name="Google Shape;267;p17">
            <a:hlinkClick r:id="rId27" action="ppaction://hlinksldjump"/>
          </p:cNvPr>
          <p:cNvSpPr txBox="1"/>
          <p:nvPr/>
        </p:nvSpPr>
        <p:spPr>
          <a:xfrm>
            <a:off x="5949425" y="4004954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$1000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8" name="Google Shape;268;p17">
            <a:hlinkClick r:id="rId28" action="ppaction://hlinksldjump"/>
          </p:cNvPr>
          <p:cNvSpPr txBox="1"/>
          <p:nvPr/>
        </p:nvSpPr>
        <p:spPr>
          <a:xfrm>
            <a:off x="7298243" y="1317545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$200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9" name="Google Shape;269;p17">
            <a:hlinkClick r:id="rId29" action="ppaction://hlinksldjump"/>
          </p:cNvPr>
          <p:cNvSpPr txBox="1"/>
          <p:nvPr/>
        </p:nvSpPr>
        <p:spPr>
          <a:xfrm>
            <a:off x="7298243" y="1989397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$400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70" name="Google Shape;270;p17">
            <a:hlinkClick r:id="rId30" action="ppaction://hlinksldjump"/>
          </p:cNvPr>
          <p:cNvSpPr txBox="1"/>
          <p:nvPr/>
        </p:nvSpPr>
        <p:spPr>
          <a:xfrm>
            <a:off x="7298243" y="2661249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$600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71" name="Google Shape;271;p17">
            <a:hlinkClick r:id="rId31" action="ppaction://hlinksldjump"/>
          </p:cNvPr>
          <p:cNvSpPr txBox="1"/>
          <p:nvPr/>
        </p:nvSpPr>
        <p:spPr>
          <a:xfrm>
            <a:off x="7298243" y="3333102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$800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72" name="Google Shape;272;p17">
            <a:hlinkClick r:id="rId32" action="ppaction://hlinksldjump"/>
          </p:cNvPr>
          <p:cNvSpPr txBox="1"/>
          <p:nvPr/>
        </p:nvSpPr>
        <p:spPr>
          <a:xfrm>
            <a:off x="7298243" y="4004954"/>
            <a:ext cx="1265700" cy="584100"/>
          </a:xfrm>
          <a:prstGeom prst="rect">
            <a:avLst/>
          </a:prstGeom>
          <a:noFill/>
          <a:ln>
            <a:noFill/>
          </a:ln>
          <a:effectLst>
            <a:outerShdw dist="38100" dir="2700000" algn="bl" rotWithShape="0">
              <a:schemeClr val="dk1">
                <a:alpha val="9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C319"/>
                </a:solidFill>
                <a:latin typeface="Bebas Neue"/>
                <a:ea typeface="Bebas Neue"/>
                <a:cs typeface="Bebas Neue"/>
                <a:sym typeface="Bebas Neue"/>
              </a:rPr>
              <a:t>$1000</a:t>
            </a:r>
            <a:endParaRPr sz="2900">
              <a:solidFill>
                <a:srgbClr val="FFC31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1"/>
                                            </p:cond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1"/>
                                            </p:cond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3"/>
                                            </p:cond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5"/>
                                            </p:cond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1"/>
                                            </p:cond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7"/>
                                            </p:cond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3"/>
                                            </p:cond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9"/>
                                            </p:cond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1"/>
                                            </p:cond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7"/>
                                            </p:cond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3"/>
                                            </p:cond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2"/>
                  </p:tgtEl>
                </p:cond>
              </p:nextCondLst>
            </p:seq>
          </p:childTnLst>
        </p:cTn>
      </p:par>
    </p:tnLst>
    <p:bldLst>
      <p:bldP spid="243" grpId="0"/>
      <p:bldP spid="244" grpId="0"/>
      <p:bldP spid="245" grpId="0"/>
      <p:bldP spid="246" grpId="0"/>
      <p:bldP spid="247" grpId="0"/>
      <p:bldP spid="248" grpId="0"/>
      <p:bldP spid="249" grpId="0"/>
      <p:bldP spid="250" grpId="0"/>
      <p:bldP spid="251" grpId="0"/>
      <p:bldP spid="252" grpId="0"/>
      <p:bldP spid="253" grpId="0"/>
      <p:bldP spid="254" grpId="0"/>
      <p:bldP spid="255" grpId="0"/>
      <p:bldP spid="256" grpId="0"/>
      <p:bldP spid="257" grpId="0"/>
      <p:bldP spid="258" grpId="0"/>
      <p:bldP spid="259" grpId="0"/>
      <p:bldP spid="260" grpId="0"/>
      <p:bldP spid="261" grpId="0"/>
      <p:bldP spid="262" grpId="0"/>
      <p:bldP spid="263" grpId="0"/>
      <p:bldP spid="264" grpId="0"/>
      <p:bldP spid="265" grpId="0"/>
      <p:bldP spid="266" grpId="0"/>
      <p:bldP spid="267" grpId="0"/>
      <p:bldP spid="268" grpId="0"/>
      <p:bldP spid="269" grpId="0"/>
      <p:bldP spid="270" grpId="0"/>
      <p:bldP spid="271" grpId="0"/>
      <p:bldP spid="27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6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TWO NON-COMPLIANCE BEHAVIORS</a:t>
            </a:r>
          </a:p>
        </p:txBody>
      </p:sp>
      <p:sp>
        <p:nvSpPr>
          <p:cNvPr id="386" name="Google Shape;386;p36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NON-COMPLIANCE · </a:t>
            </a:r>
            <a:r>
              <a:rPr lang="en" dirty="0">
                <a:solidFill>
                  <a:srgbClr val="FFC319"/>
                </a:solidFill>
              </a:rPr>
              <a:t>$1000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6"/>
          <p:cNvSpPr txBox="1">
            <a:spLocks noGrp="1"/>
          </p:cNvSpPr>
          <p:nvPr>
            <p:ph type="title"/>
          </p:nvPr>
        </p:nvSpPr>
        <p:spPr>
          <a:xfrm>
            <a:off x="1039797" y="966325"/>
            <a:ext cx="7081800" cy="43872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WHAT IS: </a:t>
            </a:r>
            <a:endParaRPr lang="en"/>
          </a:p>
        </p:txBody>
      </p:sp>
      <p:sp>
        <p:nvSpPr>
          <p:cNvPr id="386" name="Google Shape;386;p36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NON-COMPLIANCE · </a:t>
            </a:r>
            <a:r>
              <a:rPr lang="en" dirty="0">
                <a:solidFill>
                  <a:srgbClr val="FFC319"/>
                </a:solidFill>
              </a:rPr>
              <a:t>$1000 Answer</a:t>
            </a:r>
            <a:endParaRPr dirty="0">
              <a:solidFill>
                <a:srgbClr val="FFC319"/>
              </a:solidFill>
            </a:endParaRPr>
          </a:p>
        </p:txBody>
      </p:sp>
      <p:pic>
        <p:nvPicPr>
          <p:cNvPr id="3" name="Picture 2" descr="A white text with black text&#10;&#10;Description automatically generated">
            <a:extLst>
              <a:ext uri="{FF2B5EF4-FFF2-40B4-BE49-F238E27FC236}">
                <a16:creationId xmlns:a16="http://schemas.microsoft.com/office/drawing/2014/main" id="{79BD6959-F06F-E79B-5850-11A6BDA78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306" y="1663786"/>
            <a:ext cx="7700834" cy="237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52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5D599-6094-3B48-CF04-37D122CA3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THESE DOCUMENTS ARE COMPLETED ON AN ANNUAL BASIS.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479B54-2982-E68B-9784-3886E84D1B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Food Reservoir Bonus-</a:t>
            </a:r>
            <a:r>
              <a:rPr lang="en-US" dirty="0">
                <a:solidFill>
                  <a:srgbClr val="FFC000"/>
                </a:solidFill>
              </a:rPr>
              <a:t>$100</a:t>
            </a:r>
          </a:p>
        </p:txBody>
      </p:sp>
    </p:spTree>
    <p:extLst>
      <p:ext uri="{BB962C8B-B14F-4D97-AF65-F5344CB8AC3E}">
        <p14:creationId xmlns:p14="http://schemas.microsoft.com/office/powerpoint/2010/main" val="98825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9596F-4352-62F7-A1EF-AD8179320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ANNUAL AGREEMENT AND NETWORK CHARTER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E32BC3-07F7-8B9C-4E2E-A3A03C2BE7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Food RESERVOIR BONUS-</a:t>
            </a:r>
            <a:r>
              <a:rPr lang="en-US" dirty="0">
                <a:solidFill>
                  <a:srgbClr val="FFC000"/>
                </a:solidFill>
              </a:rPr>
              <a:t>$100 ANSWER</a:t>
            </a:r>
          </a:p>
        </p:txBody>
      </p:sp>
    </p:spTree>
    <p:extLst>
      <p:ext uri="{BB962C8B-B14F-4D97-AF65-F5344CB8AC3E}">
        <p14:creationId xmlns:p14="http://schemas.microsoft.com/office/powerpoint/2010/main" val="3323129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8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THE CHANGE TO THE TEFAP FORM THAT TOOK AFFECT 12/30/2024</a:t>
            </a:r>
          </a:p>
        </p:txBody>
      </p:sp>
      <p:sp>
        <p:nvSpPr>
          <p:cNvPr id="398" name="Google Shape;398;p38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TEFAP · </a:t>
            </a:r>
            <a:r>
              <a:rPr lang="en" dirty="0">
                <a:solidFill>
                  <a:srgbClr val="FFC319"/>
                </a:solidFill>
              </a:rPr>
              <a:t>$200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8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ASKING FOR STATE OF RESIDENCE VS. FULL ADDRESS</a:t>
            </a:r>
          </a:p>
        </p:txBody>
      </p:sp>
      <p:sp>
        <p:nvSpPr>
          <p:cNvPr id="398" name="Google Shape;398;p38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TEFAP · </a:t>
            </a:r>
            <a:r>
              <a:rPr lang="en" dirty="0">
                <a:solidFill>
                  <a:srgbClr val="FFC319"/>
                </a:solidFill>
              </a:rPr>
              <a:t>$200 </a:t>
            </a:r>
            <a:r>
              <a:rPr lang="en" dirty="0" err="1">
                <a:solidFill>
                  <a:srgbClr val="FFC319"/>
                </a:solidFill>
              </a:rPr>
              <a:t>aNSWER</a:t>
            </a:r>
            <a:endParaRPr dirty="0" err="1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333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0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THE MINIMUM FREQUENCY PARTNERS NEED TO CHECK THEIR EMAILS</a:t>
            </a:r>
          </a:p>
        </p:txBody>
      </p:sp>
      <p:sp>
        <p:nvSpPr>
          <p:cNvPr id="350" name="Google Shape;350;p30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OPERATIONAL REQUIREMENTS· </a:t>
            </a:r>
            <a:r>
              <a:rPr lang="en" dirty="0">
                <a:solidFill>
                  <a:srgbClr val="FFC319"/>
                </a:solidFill>
              </a:rPr>
              <a:t>$600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0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WEEKLY</a:t>
            </a:r>
          </a:p>
        </p:txBody>
      </p:sp>
      <p:sp>
        <p:nvSpPr>
          <p:cNvPr id="350" name="Google Shape;350;p30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OPERATIONAL REQUIREMENTS· </a:t>
            </a:r>
            <a:r>
              <a:rPr lang="en" dirty="0">
                <a:solidFill>
                  <a:srgbClr val="FFC319"/>
                </a:solidFill>
              </a:rPr>
              <a:t>$600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556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3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THE PENALTY FOR NOT ATTENDING AT LEAST ONE PARTNER AGENCY MEETING IN ANY CALEDAR YEAR</a:t>
            </a:r>
          </a:p>
        </p:txBody>
      </p:sp>
      <p:sp>
        <p:nvSpPr>
          <p:cNvPr id="308" name="Google Shape;308;p23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 · </a:t>
            </a:r>
            <a:r>
              <a:rPr lang="en" dirty="0">
                <a:solidFill>
                  <a:srgbClr val="FFC319"/>
                </a:solidFill>
              </a:rPr>
              <a:t>$200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3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WHAT IS THE $100 MEMBERSHIP FEE</a:t>
            </a:r>
            <a:endParaRPr lang="en-US" dirty="0"/>
          </a:p>
        </p:txBody>
      </p:sp>
      <p:sp>
        <p:nvSpPr>
          <p:cNvPr id="308" name="Google Shape;308;p23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 · </a:t>
            </a:r>
            <a:r>
              <a:rPr lang="en">
                <a:solidFill>
                  <a:srgbClr val="FFC319"/>
                </a:solidFill>
              </a:rPr>
              <a:t>$200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7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4"/>
          <p:cNvSpPr txBox="1">
            <a:spLocks noGrp="1"/>
          </p:cNvSpPr>
          <p:nvPr>
            <p:ph type="title"/>
          </p:nvPr>
        </p:nvSpPr>
        <p:spPr>
          <a:xfrm>
            <a:off x="522358" y="966325"/>
            <a:ext cx="7931327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THE URL FOR THE FOOD RES PARTNER WEBSITE</a:t>
            </a:r>
            <a:endParaRPr lang="en-US" dirty="0"/>
          </a:p>
        </p:txBody>
      </p:sp>
      <p:sp>
        <p:nvSpPr>
          <p:cNvPr id="434" name="Google Shape;434;p44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RESERVOIR · </a:t>
            </a:r>
            <a:r>
              <a:rPr lang="en" dirty="0">
                <a:solidFill>
                  <a:srgbClr val="FFC319"/>
                </a:solidFill>
              </a:rPr>
              <a:t>$400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0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THIS IS THE MAXIMUM TEMPERATURE AT WHICH ALL REFRIDGERATORS SHOULD BE KEPT</a:t>
            </a:r>
          </a:p>
        </p:txBody>
      </p:sp>
      <p:sp>
        <p:nvSpPr>
          <p:cNvPr id="290" name="Google Shape;290;p20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$600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0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40 DEGREES F.</a:t>
            </a:r>
          </a:p>
        </p:txBody>
      </p:sp>
      <p:sp>
        <p:nvSpPr>
          <p:cNvPr id="290" name="Google Shape;290;p20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$600 </a:t>
            </a:r>
            <a:r>
              <a:rPr lang="en" dirty="0" err="1">
                <a:solidFill>
                  <a:srgbClr val="FFC319"/>
                </a:solidFill>
              </a:rPr>
              <a:t>aNSWER</a:t>
            </a:r>
            <a:endParaRPr dirty="0" err="1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089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7264C-663D-1BC9-2C73-4CACCEA5A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TEMPERATURES NEED TO BE RECORDED ON.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78C67C-24B5-3C5A-8F54-473CCFA6A0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FOOD SAFETY BONUS-</a:t>
            </a:r>
            <a:r>
              <a:rPr lang="en-US" dirty="0">
                <a:solidFill>
                  <a:srgbClr val="FFC000"/>
                </a:solidFill>
              </a:rPr>
              <a:t>$100</a:t>
            </a:r>
          </a:p>
        </p:txBody>
      </p:sp>
    </p:spTree>
    <p:extLst>
      <p:ext uri="{BB962C8B-B14F-4D97-AF65-F5344CB8AC3E}">
        <p14:creationId xmlns:p14="http://schemas.microsoft.com/office/powerpoint/2010/main" val="41478258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46882-D813-F649-BD19-E0C8C795F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TEMPERATURE LOG.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53442-DB9A-49EB-6D49-34A5982F91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FOOD SAFETY BONUS-</a:t>
            </a:r>
            <a:r>
              <a:rPr lang="en-US" dirty="0">
                <a:solidFill>
                  <a:srgbClr val="FFC000"/>
                </a:solidFill>
              </a:rPr>
              <a:t>$100 ANSWER</a:t>
            </a:r>
          </a:p>
        </p:txBody>
      </p:sp>
    </p:spTree>
    <p:extLst>
      <p:ext uri="{BB962C8B-B14F-4D97-AF65-F5344CB8AC3E}">
        <p14:creationId xmlns:p14="http://schemas.microsoft.com/office/powerpoint/2010/main" val="20520515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5"/>
          <p:cNvSpPr txBox="1">
            <a:spLocks noGrp="1"/>
          </p:cNvSpPr>
          <p:nvPr>
            <p:ph type="title"/>
          </p:nvPr>
        </p:nvSpPr>
        <p:spPr>
          <a:xfrm>
            <a:off x="1039798" y="935434"/>
            <a:ext cx="7081800" cy="333483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TRUE OR FALSE: IT'S ACCEPTABLE FOR VOLUNTEERS/STAFF TO CONSUME DONATED PRODUCT DURING DISTRO.</a:t>
            </a:r>
          </a:p>
        </p:txBody>
      </p:sp>
      <p:sp>
        <p:nvSpPr>
          <p:cNvPr id="320" name="Google Shape;320;p25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 · </a:t>
            </a:r>
            <a:r>
              <a:rPr lang="en" dirty="0">
                <a:solidFill>
                  <a:srgbClr val="FFC319"/>
                </a:solidFill>
              </a:rPr>
              <a:t>$600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5"/>
          <p:cNvSpPr txBox="1">
            <a:spLocks noGrp="1"/>
          </p:cNvSpPr>
          <p:nvPr>
            <p:ph type="title"/>
          </p:nvPr>
        </p:nvSpPr>
        <p:spPr>
          <a:xfrm>
            <a:off x="1039798" y="935434"/>
            <a:ext cx="7081800" cy="333483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FALSE*</a:t>
            </a:r>
            <a:br>
              <a:rPr lang="en" dirty="0"/>
            </a:br>
            <a:r>
              <a:rPr lang="en" sz="2000" dirty="0"/>
              <a:t>-FOOD SAFETY ISSUES</a:t>
            </a:r>
            <a:br>
              <a:rPr lang="en" sz="2000" dirty="0"/>
            </a:br>
            <a:r>
              <a:rPr lang="en" sz="2000" dirty="0"/>
              <a:t>-MUST GO THROUGH SAME PROCESS AS EVERYONE ELSE</a:t>
            </a:r>
          </a:p>
        </p:txBody>
      </p:sp>
      <p:sp>
        <p:nvSpPr>
          <p:cNvPr id="320" name="Google Shape;320;p25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 · </a:t>
            </a:r>
            <a:r>
              <a:rPr lang="en" dirty="0">
                <a:solidFill>
                  <a:srgbClr val="FFC319"/>
                </a:solidFill>
              </a:rPr>
              <a:t>$600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743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6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TRUE OR FALSE: IF A PARTNER HAS A SURPLUS OF PRODUCT THEY CAN SHARE IT AMONGST FOOD PROGRAMS IN THE AREA</a:t>
            </a:r>
          </a:p>
        </p:txBody>
      </p:sp>
      <p:sp>
        <p:nvSpPr>
          <p:cNvPr id="326" name="Google Shape;326;p26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 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6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FALSE</a:t>
            </a:r>
          </a:p>
        </p:txBody>
      </p:sp>
      <p:sp>
        <p:nvSpPr>
          <p:cNvPr id="326" name="Google Shape;326;p26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 · </a:t>
            </a:r>
            <a:r>
              <a:rPr lang="en" dirty="0">
                <a:solidFill>
                  <a:srgbClr val="FFC319"/>
                </a:solidFill>
              </a:rPr>
              <a:t>$800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7327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7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WHEN YOU NEED TO CLOSE OUT YOUR CART SO YOUR ORDER IS NOT DELETED.</a:t>
            </a:r>
          </a:p>
        </p:txBody>
      </p:sp>
      <p:sp>
        <p:nvSpPr>
          <p:cNvPr id="452" name="Google Shape;452;p47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RESERVOIR · </a:t>
            </a:r>
            <a:r>
              <a:rPr lang="en" dirty="0">
                <a:solidFill>
                  <a:srgbClr val="FFC319"/>
                </a:solidFill>
              </a:rPr>
              <a:t>$1000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428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7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" sz="2500"/>
              <a:t>WHAT IS BY 7:59AM 2 BUSINESS DAYS BEFORE PICK-UP OR DELIVERY</a:t>
            </a:r>
          </a:p>
        </p:txBody>
      </p:sp>
      <p:sp>
        <p:nvSpPr>
          <p:cNvPr id="452" name="Google Shape;452;p47"/>
          <p:cNvSpPr txBox="1">
            <a:spLocks noGrp="1"/>
          </p:cNvSpPr>
          <p:nvPr>
            <p:ph type="body" idx="1"/>
          </p:nvPr>
        </p:nvSpPr>
        <p:spPr>
          <a:xfrm>
            <a:off x="1022537" y="1475825"/>
            <a:ext cx="3316800" cy="2689800"/>
          </a:xfrm>
        </p:spPr>
        <p:txBody>
          <a:bodyPr spcFirstLastPara="1" wrap="square" lIns="0" tIns="0" rIns="0" bIns="0" anchor="t" anchorCtr="0">
            <a:normAutofit/>
          </a:bodyPr>
          <a:lstStyle/>
          <a:p>
            <a:pPr marL="0" indent="0"/>
            <a:r>
              <a:rPr lang="en" dirty="0"/>
              <a:t>FOOD RESERVOIR · </a:t>
            </a:r>
            <a:r>
              <a:rPr lang="en-US"/>
              <a:t>$1000 ANSWER</a:t>
            </a:r>
          </a:p>
        </p:txBody>
      </p:sp>
      <p:sp>
        <p:nvSpPr>
          <p:cNvPr id="457" name="Text Placeholder 3">
            <a:extLst>
              <a:ext uri="{FF2B5EF4-FFF2-40B4-BE49-F238E27FC236}">
                <a16:creationId xmlns:a16="http://schemas.microsoft.com/office/drawing/2014/main" id="{EEB6DB63-7457-2C42-CD23-AE2205F39C2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04636" y="1475825"/>
            <a:ext cx="3316800" cy="2689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6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4"/>
          <p:cNvSpPr txBox="1">
            <a:spLocks noGrp="1"/>
          </p:cNvSpPr>
          <p:nvPr>
            <p:ph type="title"/>
          </p:nvPr>
        </p:nvSpPr>
        <p:spPr>
          <a:xfrm>
            <a:off x="522358" y="966325"/>
            <a:ext cx="7931327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WHAT IS WWW.HACAP.ORG/PARTNERS</a:t>
            </a:r>
          </a:p>
        </p:txBody>
      </p:sp>
      <p:sp>
        <p:nvSpPr>
          <p:cNvPr id="434" name="Google Shape;434;p44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RESERVOIR · </a:t>
            </a:r>
            <a:r>
              <a:rPr lang="en" dirty="0">
                <a:solidFill>
                  <a:srgbClr val="FFC319"/>
                </a:solidFill>
              </a:rPr>
              <a:t>$400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352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6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THIS IS HOW FAR OUT FROM YOUR PICK-UP/DELIVERY DAY YOU CAN SCHEDULE AN ORDER</a:t>
            </a:r>
          </a:p>
        </p:txBody>
      </p:sp>
      <p:sp>
        <p:nvSpPr>
          <p:cNvPr id="446" name="Google Shape;446;p46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RESERVOIR·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7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16 CALENDAR DAYS</a:t>
            </a:r>
          </a:p>
        </p:txBody>
      </p:sp>
      <p:sp>
        <p:nvSpPr>
          <p:cNvPr id="452" name="Google Shape;452;p47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RESERVOIR 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7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THE 6 PROTECTED CIVIL RIGHTS CLASSES</a:t>
            </a:r>
          </a:p>
        </p:txBody>
      </p:sp>
      <p:sp>
        <p:nvSpPr>
          <p:cNvPr id="332" name="Google Shape;332;p27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 · </a:t>
            </a:r>
            <a:r>
              <a:rPr lang="en" dirty="0">
                <a:solidFill>
                  <a:srgbClr val="FFC319"/>
                </a:solidFill>
              </a:rPr>
              <a:t>$1000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7"/>
          <p:cNvSpPr txBox="1">
            <a:spLocks noGrp="1"/>
          </p:cNvSpPr>
          <p:nvPr>
            <p:ph type="title"/>
          </p:nvPr>
        </p:nvSpPr>
        <p:spPr>
          <a:xfrm>
            <a:off x="1039797" y="966325"/>
            <a:ext cx="7081800" cy="33888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WHAT ARE: RACE, COLOR, NATL. ORIGIN, AGE, SEX (INCLUDING GENDER IDENTITY AND SEXUAL ORIENTATION), AND DISABILITY</a:t>
            </a:r>
            <a:endParaRPr lang="en-US" dirty="0"/>
          </a:p>
        </p:txBody>
      </p:sp>
      <p:sp>
        <p:nvSpPr>
          <p:cNvPr id="332" name="Google Shape;332;p27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 · </a:t>
            </a:r>
            <a:r>
              <a:rPr lang="en" dirty="0">
                <a:solidFill>
                  <a:srgbClr val="FFC319"/>
                </a:solidFill>
              </a:rPr>
              <a:t>$1000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5337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1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HOW SOON A PARTNER MUST RESIGN A PARTNERSHIP AGREEMENT AFTER THE MAIN CONTACT CHANGES</a:t>
            </a:r>
          </a:p>
        </p:txBody>
      </p:sp>
      <p:sp>
        <p:nvSpPr>
          <p:cNvPr id="356" name="Google Shape;356;p31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OPERATIONAL REQUIREMENTS 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1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WITHIN 30 DAYS</a:t>
            </a:r>
          </a:p>
        </p:txBody>
      </p:sp>
      <p:sp>
        <p:nvSpPr>
          <p:cNvPr id="356" name="Google Shape;356;p31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OPERATIONAL REQUIREMENTS · </a:t>
            </a:r>
            <a:r>
              <a:rPr lang="en" dirty="0">
                <a:solidFill>
                  <a:srgbClr val="FFC319"/>
                </a:solidFill>
              </a:rPr>
              <a:t>$800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2748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THIS MUST BE POSTED AT ALL PARTNER SITES</a:t>
            </a:r>
          </a:p>
        </p:txBody>
      </p:sp>
      <p:sp>
        <p:nvSpPr>
          <p:cNvPr id="362" name="Google Shape;362;p3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Operational Requirements · </a:t>
            </a:r>
            <a:r>
              <a:rPr lang="en" dirty="0">
                <a:solidFill>
                  <a:srgbClr val="FFC319"/>
                </a:solidFill>
              </a:rPr>
              <a:t>$1000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THE HACAP FOOD RESERVOIR PARTNER STICKER OR WINDOW CLING</a:t>
            </a:r>
          </a:p>
        </p:txBody>
      </p:sp>
      <p:sp>
        <p:nvSpPr>
          <p:cNvPr id="362" name="Google Shape;362;p3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Operational Requirements · </a:t>
            </a:r>
            <a:r>
              <a:rPr lang="en" dirty="0">
                <a:solidFill>
                  <a:srgbClr val="FFC319"/>
                </a:solidFill>
              </a:rPr>
              <a:t>$1000 </a:t>
            </a:r>
            <a:r>
              <a:rPr lang="en" dirty="0" err="1">
                <a:solidFill>
                  <a:srgbClr val="FFC319"/>
                </a:solidFill>
              </a:rPr>
              <a:t>aNSWER</a:t>
            </a:r>
            <a:endParaRPr dirty="0" err="1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39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endParaRPr lang="en" dirty="0"/>
          </a:p>
        </p:txBody>
      </p:sp>
      <p:sp>
        <p:nvSpPr>
          <p:cNvPr id="362" name="Google Shape;362;p3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Operational Requirements </a:t>
            </a:r>
            <a:endParaRPr lang="en" dirty="0">
              <a:solidFill>
                <a:srgbClr val="FFC319"/>
              </a:solidFill>
            </a:endParaRPr>
          </a:p>
        </p:txBody>
      </p:sp>
      <p:pic>
        <p:nvPicPr>
          <p:cNvPr id="3" name="Picture 2" descr="A sign with a blue and white square and black text&#10;&#10;Description automatically generated">
            <a:extLst>
              <a:ext uri="{FF2B5EF4-FFF2-40B4-BE49-F238E27FC236}">
                <a16:creationId xmlns:a16="http://schemas.microsoft.com/office/drawing/2014/main" id="{2D98057D-A3D7-8D63-DE72-491A8BDCE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519" y="961023"/>
            <a:ext cx="3197765" cy="315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959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8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A REQUIREMENT THAT MUST BE MET EVERY TWO YEARS</a:t>
            </a:r>
          </a:p>
        </p:txBody>
      </p:sp>
      <p:sp>
        <p:nvSpPr>
          <p:cNvPr id="338" name="Google Shape;338;p28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OPERATIONAL REQUIREMENTS · </a:t>
            </a:r>
            <a:r>
              <a:rPr lang="en" dirty="0">
                <a:solidFill>
                  <a:srgbClr val="FFC319"/>
                </a:solidFill>
              </a:rPr>
              <a:t>$200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THE PARTNERS THAT MUST USE PASSIVE OR ACTIVE TEMPERATURE CONTROL FOR TRANSPORTING FOOD</a:t>
            </a:r>
          </a:p>
        </p:txBody>
      </p:sp>
      <p:sp>
        <p:nvSpPr>
          <p:cNvPr id="302" name="Google Shape;302;p2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$1000 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8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A MONITOR VISIT</a:t>
            </a:r>
          </a:p>
        </p:txBody>
      </p:sp>
      <p:sp>
        <p:nvSpPr>
          <p:cNvPr id="338" name="Google Shape;338;p28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OPERATIONAL REQUIREMENTS · </a:t>
            </a:r>
            <a:r>
              <a:rPr lang="en" dirty="0">
                <a:solidFill>
                  <a:srgbClr val="FFC319"/>
                </a:solidFill>
              </a:rPr>
              <a:t>$200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138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9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THIS TRAINING IS COMPLETED ON AN ANNUAL BASIS</a:t>
            </a:r>
          </a:p>
        </p:txBody>
      </p:sp>
      <p:sp>
        <p:nvSpPr>
          <p:cNvPr id="404" name="Google Shape;404;p39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TEFAP · </a:t>
            </a:r>
            <a:r>
              <a:rPr lang="en" dirty="0">
                <a:solidFill>
                  <a:srgbClr val="FFC319"/>
                </a:solidFill>
              </a:rPr>
              <a:t>$400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9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CIVIL RIGHTS TRAINING</a:t>
            </a:r>
          </a:p>
        </p:txBody>
      </p:sp>
      <p:sp>
        <p:nvSpPr>
          <p:cNvPr id="404" name="Google Shape;404;p39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TEFAP · </a:t>
            </a:r>
            <a:r>
              <a:rPr lang="en" dirty="0">
                <a:solidFill>
                  <a:srgbClr val="FFC319"/>
                </a:solidFill>
              </a:rPr>
              <a:t>$400 </a:t>
            </a:r>
            <a:r>
              <a:rPr lang="en" dirty="0" err="1">
                <a:solidFill>
                  <a:srgbClr val="FFC319"/>
                </a:solidFill>
              </a:rPr>
              <a:t>aNSWER</a:t>
            </a:r>
            <a:endParaRPr dirty="0" err="1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4634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5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THIS CAN BE SUSPENDED BASED ON THE TYPE OF </a:t>
            </a:r>
            <a:r>
              <a:rPr lang="en"/>
              <a:t>INFRACTION</a:t>
            </a:r>
            <a:endParaRPr lang="en" dirty="0"/>
          </a:p>
        </p:txBody>
      </p:sp>
      <p:sp>
        <p:nvSpPr>
          <p:cNvPr id="380" name="Google Shape;380;p35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NON-COMPLIANCE · </a:t>
            </a:r>
            <a:r>
              <a:rPr lang="en" dirty="0">
                <a:solidFill>
                  <a:srgbClr val="FFC319"/>
                </a:solidFill>
              </a:rPr>
              <a:t>$600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5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ORDER ACCESS</a:t>
            </a:r>
          </a:p>
        </p:txBody>
      </p:sp>
      <p:sp>
        <p:nvSpPr>
          <p:cNvPr id="380" name="Google Shape;380;p35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NON-COMPLIANCE · </a:t>
            </a:r>
            <a:r>
              <a:rPr lang="en" dirty="0">
                <a:solidFill>
                  <a:srgbClr val="FFC319"/>
                </a:solidFill>
              </a:rPr>
              <a:t>$600 ANSWER</a:t>
            </a:r>
            <a:endParaRPr dirty="0" err="1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623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3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THE FORM PROVIDED FOR ISSUES OF NON-COMPLIANCE</a:t>
            </a:r>
          </a:p>
        </p:txBody>
      </p:sp>
      <p:sp>
        <p:nvSpPr>
          <p:cNvPr id="368" name="Google Shape;368;p33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Non-Compliance· </a:t>
            </a:r>
            <a:r>
              <a:rPr lang="en" dirty="0">
                <a:solidFill>
                  <a:srgbClr val="FFC319"/>
                </a:solidFill>
              </a:rPr>
              <a:t>$200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3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A CORRECTIVE ACTION PLAN</a:t>
            </a:r>
          </a:p>
        </p:txBody>
      </p:sp>
      <p:sp>
        <p:nvSpPr>
          <p:cNvPr id="368" name="Google Shape;368;p33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Non-Compliance· </a:t>
            </a:r>
            <a:r>
              <a:rPr lang="en" dirty="0">
                <a:solidFill>
                  <a:srgbClr val="FFC319"/>
                </a:solidFill>
              </a:rPr>
              <a:t>$200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7120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THE NAME OF THE POLICY FOLLOWED IF NON-COMPLIANCE IS NOT CORRECTED</a:t>
            </a:r>
          </a:p>
        </p:txBody>
      </p:sp>
      <p:sp>
        <p:nvSpPr>
          <p:cNvPr id="374" name="Google Shape;374;p34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NON-</a:t>
            </a:r>
            <a:r>
              <a:rPr lang="en" dirty="0" err="1"/>
              <a:t>cOMPLIANCE</a:t>
            </a:r>
            <a:r>
              <a:rPr lang="en" dirty="0"/>
              <a:t> · </a:t>
            </a:r>
            <a:r>
              <a:rPr lang="en" dirty="0">
                <a:solidFill>
                  <a:srgbClr val="FFC319"/>
                </a:solidFill>
              </a:rPr>
              <a:t>$400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THE TERMINATION POLICY</a:t>
            </a:r>
          </a:p>
        </p:txBody>
      </p:sp>
      <p:sp>
        <p:nvSpPr>
          <p:cNvPr id="374" name="Google Shape;374;p34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NON-</a:t>
            </a:r>
            <a:r>
              <a:rPr lang="en" dirty="0" err="1"/>
              <a:t>cOMPLIANCE</a:t>
            </a:r>
            <a:r>
              <a:rPr lang="en" dirty="0"/>
              <a:t> · </a:t>
            </a:r>
            <a:r>
              <a:rPr lang="en" dirty="0">
                <a:solidFill>
                  <a:srgbClr val="FFC319"/>
                </a:solidFill>
              </a:rPr>
              <a:t>$400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1737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0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THE PHRASE POSTED ON THE BOTTOM OF YOUR OPEN HOURS</a:t>
            </a:r>
          </a:p>
        </p:txBody>
      </p:sp>
      <p:sp>
        <p:nvSpPr>
          <p:cNvPr id="410" name="Google Shape;410;p40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TEFAP · </a:t>
            </a:r>
            <a:r>
              <a:rPr lang="en" dirty="0">
                <a:solidFill>
                  <a:srgbClr val="FFC319"/>
                </a:solidFill>
              </a:rPr>
              <a:t>$600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WHO ARE ALL PARTNERS REGARDLESS OF DISTANCE.</a:t>
            </a:r>
          </a:p>
        </p:txBody>
      </p:sp>
      <p:sp>
        <p:nvSpPr>
          <p:cNvPr id="302" name="Google Shape;302;p2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$1000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0601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0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"THIS INSTITUTION IS AN EQUAL OPPORTUNITY PROVIDER"</a:t>
            </a:r>
          </a:p>
        </p:txBody>
      </p:sp>
      <p:sp>
        <p:nvSpPr>
          <p:cNvPr id="410" name="Google Shape;410;p40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TEFAP · </a:t>
            </a:r>
            <a:r>
              <a:rPr lang="en" dirty="0">
                <a:solidFill>
                  <a:srgbClr val="FFC319"/>
                </a:solidFill>
              </a:rPr>
              <a:t>$600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1900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85BF3-428C-3448-2F35-DB917016F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LOCATION "THIS INSTITUTION IS AN EQUAL OPPORTUNITY PROVIDER" NEEDS TO BE PRESENT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9E59BC-C126-AAC9-1106-3092CD3606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TEFAP BONUS-</a:t>
            </a:r>
            <a:r>
              <a:rPr lang="en-US" dirty="0">
                <a:solidFill>
                  <a:srgbClr val="FFC000"/>
                </a:solidFill>
              </a:rPr>
              <a:t>$100</a:t>
            </a:r>
          </a:p>
        </p:txBody>
      </p:sp>
    </p:spTree>
    <p:extLst>
      <p:ext uri="{BB962C8B-B14F-4D97-AF65-F5344CB8AC3E}">
        <p14:creationId xmlns:p14="http://schemas.microsoft.com/office/powerpoint/2010/main" val="31275737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6DAC2-C34B-8508-296B-C5639D50D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IS: ON PRINT MATERIAL THAT CANNOT ACCOMMODATE THE FULL USDA NDS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FA1113-6BE4-DDDE-BFA0-95CF82276B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TEFAP BONUS-</a:t>
            </a:r>
            <a:r>
              <a:rPr lang="en-US" dirty="0">
                <a:solidFill>
                  <a:srgbClr val="FFC000"/>
                </a:solidFill>
              </a:rPr>
              <a:t>$100 ANSWER</a:t>
            </a:r>
          </a:p>
        </p:txBody>
      </p:sp>
    </p:spTree>
    <p:extLst>
      <p:ext uri="{BB962C8B-B14F-4D97-AF65-F5344CB8AC3E}">
        <p14:creationId xmlns:p14="http://schemas.microsoft.com/office/powerpoint/2010/main" val="36888463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HOW SOON INTERIM PERSONNEL MUST MEET WITH THE RPC AFTER A KEY PERSONNEL CHANGE</a:t>
            </a:r>
          </a:p>
        </p:txBody>
      </p:sp>
      <p:sp>
        <p:nvSpPr>
          <p:cNvPr id="422" name="Google Shape;422;p4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TEFAP· </a:t>
            </a:r>
            <a:r>
              <a:rPr lang="en" dirty="0">
                <a:solidFill>
                  <a:srgbClr val="FFC319"/>
                </a:solidFill>
              </a:rPr>
              <a:t>$1000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2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5 BUSINESS DAYS</a:t>
            </a:r>
          </a:p>
        </p:txBody>
      </p:sp>
      <p:sp>
        <p:nvSpPr>
          <p:cNvPr id="422" name="Google Shape;422;p42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TEFAP· </a:t>
            </a:r>
            <a:r>
              <a:rPr lang="en" dirty="0">
                <a:solidFill>
                  <a:srgbClr val="FFC319"/>
                </a:solidFill>
              </a:rPr>
              <a:t>$1000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588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3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THE ACRONYM "RPC" STANDS FOR</a:t>
            </a:r>
          </a:p>
        </p:txBody>
      </p:sp>
      <p:sp>
        <p:nvSpPr>
          <p:cNvPr id="428" name="Google Shape;428;p43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RESERVOIR · </a:t>
            </a:r>
            <a:r>
              <a:rPr lang="en" dirty="0">
                <a:solidFill>
                  <a:srgbClr val="FFC319"/>
                </a:solidFill>
              </a:rPr>
              <a:t>$200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3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REGIONAL PARTNERSHIP COORDINATOR</a:t>
            </a:r>
          </a:p>
        </p:txBody>
      </p:sp>
      <p:sp>
        <p:nvSpPr>
          <p:cNvPr id="428" name="Google Shape;428;p43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RESERVOIR · </a:t>
            </a:r>
            <a:r>
              <a:rPr lang="en" dirty="0">
                <a:solidFill>
                  <a:srgbClr val="FFC319"/>
                </a:solidFill>
              </a:rPr>
              <a:t>$200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5360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1"/>
          <p:cNvSpPr txBox="1">
            <a:spLocks noGrp="1"/>
          </p:cNvSpPr>
          <p:nvPr>
            <p:ph type="title"/>
          </p:nvPr>
        </p:nvSpPr>
        <p:spPr>
          <a:xfrm>
            <a:off x="1039797" y="927712"/>
            <a:ext cx="7081800" cy="341978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ACCORDING TO FEEDING AMERICA, THIS IS THE MAXIMUM NUMBER OF MONTHS WORTH OF FOOD YOU SHOULD HAVE ON HAND AT ANY TIME</a:t>
            </a:r>
          </a:p>
        </p:txBody>
      </p:sp>
      <p:sp>
        <p:nvSpPr>
          <p:cNvPr id="296" name="Google Shape;296;p21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1"/>
          <p:cNvSpPr txBox="1">
            <a:spLocks noGrp="1"/>
          </p:cNvSpPr>
          <p:nvPr>
            <p:ph type="title"/>
          </p:nvPr>
        </p:nvSpPr>
        <p:spPr>
          <a:xfrm>
            <a:off x="1039797" y="927712"/>
            <a:ext cx="7081800" cy="341978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" dirty="0"/>
              <a:t>WHAT IS 6 MONTHS</a:t>
            </a:r>
          </a:p>
        </p:txBody>
      </p:sp>
      <p:sp>
        <p:nvSpPr>
          <p:cNvPr id="296" name="Google Shape;296;p21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$800 ANSWER</a:t>
            </a:r>
          </a:p>
        </p:txBody>
      </p:sp>
    </p:spTree>
    <p:extLst>
      <p:ext uri="{BB962C8B-B14F-4D97-AF65-F5344CB8AC3E}">
        <p14:creationId xmlns:p14="http://schemas.microsoft.com/office/powerpoint/2010/main" val="36666531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THIS IS HOW HIGH OfF THE FLOOR FOOD NEEDS TO BE STORED</a:t>
            </a:r>
          </a:p>
        </p:txBody>
      </p:sp>
      <p:sp>
        <p:nvSpPr>
          <p:cNvPr id="278" name="Google Shape;278;p18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$200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655C0-826C-83C9-ECB5-C36E61D28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NAME AT LEAST TWO TEMPERATURE CONTROL OPTIONS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C682B5-46D7-0226-3855-72663F8EA6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FOOD </a:t>
            </a:r>
            <a:r>
              <a:rPr lang="en-US" dirty="0" err="1"/>
              <a:t>saFETY</a:t>
            </a:r>
            <a:r>
              <a:rPr lang="en-US" dirty="0"/>
              <a:t> BONUS -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C000"/>
                </a:solidFill>
              </a:rPr>
              <a:t>$100</a:t>
            </a:r>
          </a:p>
        </p:txBody>
      </p:sp>
    </p:spTree>
    <p:extLst>
      <p:ext uri="{BB962C8B-B14F-4D97-AF65-F5344CB8AC3E}">
        <p14:creationId xmlns:p14="http://schemas.microsoft.com/office/powerpoint/2010/main" val="28133947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6 INCHES OFF THE FLOOR</a:t>
            </a:r>
          </a:p>
        </p:txBody>
      </p:sp>
      <p:sp>
        <p:nvSpPr>
          <p:cNvPr id="278" name="Google Shape;278;p18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FOOD SAFETY · </a:t>
            </a:r>
            <a:r>
              <a:rPr lang="en" dirty="0">
                <a:solidFill>
                  <a:srgbClr val="FFC319"/>
                </a:solidFill>
              </a:rPr>
              <a:t>$200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4977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4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AN AGENCY PARTNER MUST MEET ONE OF THESE TWO QUALIFICATIONS TO BECOME A PARTNER</a:t>
            </a:r>
          </a:p>
        </p:txBody>
      </p:sp>
      <p:sp>
        <p:nvSpPr>
          <p:cNvPr id="314" name="Google Shape;314;p24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REQUIREMENTS· </a:t>
            </a:r>
            <a:r>
              <a:rPr lang="en" dirty="0">
                <a:solidFill>
                  <a:srgbClr val="FFC319"/>
                </a:solidFill>
              </a:rPr>
              <a:t>$400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4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WHAT IS A 501C3 OR RELEIGIOUS ORGANIZATION</a:t>
            </a:r>
          </a:p>
        </p:txBody>
      </p:sp>
      <p:sp>
        <p:nvSpPr>
          <p:cNvPr id="314" name="Google Shape;314;p24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dirty="0"/>
              <a:t>SERVICE REQUIREMENTS· </a:t>
            </a:r>
            <a:r>
              <a:rPr lang="en" dirty="0">
                <a:solidFill>
                  <a:srgbClr val="FFC319"/>
                </a:solidFill>
              </a:rPr>
              <a:t>$400 Answer</a:t>
            </a:r>
            <a:endParaRPr dirty="0">
              <a:solidFill>
                <a:srgbClr val="FFC3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1709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8"/>
          <p:cNvSpPr/>
          <p:nvPr/>
        </p:nvSpPr>
        <p:spPr>
          <a:xfrm>
            <a:off x="2428664" y="2024965"/>
            <a:ext cx="4286664" cy="124343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chemeClr val="lt1"/>
                    </a:gs>
                    <a:gs pos="3000">
                      <a:schemeClr val="dk2"/>
                    </a:gs>
                    <a:gs pos="68000">
                      <a:schemeClr val="dk2"/>
                    </a:gs>
                    <a:gs pos="100000">
                      <a:schemeClr val="lt2"/>
                    </a:gs>
                  </a:gsLst>
                  <a:lin ang="5400012" scaled="0"/>
                </a:gradFill>
                <a:latin typeface="Bebas Neue"/>
              </a:rPr>
              <a:t>Winner!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9"/>
          <p:cNvSpPr txBox="1">
            <a:spLocks noGrp="1"/>
          </p:cNvSpPr>
          <p:nvPr>
            <p:ph type="title"/>
          </p:nvPr>
        </p:nvSpPr>
        <p:spPr>
          <a:xfrm>
            <a:off x="1022525" y="1008050"/>
            <a:ext cx="7098900" cy="357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63" name="Google Shape;463;p49"/>
          <p:cNvSpPr txBox="1">
            <a:spLocks noGrp="1"/>
          </p:cNvSpPr>
          <p:nvPr>
            <p:ph type="body" idx="1"/>
          </p:nvPr>
        </p:nvSpPr>
        <p:spPr>
          <a:xfrm>
            <a:off x="1022525" y="1475820"/>
            <a:ext cx="7098900" cy="273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➢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</p:txBody>
      </p:sp>
      <p:sp>
        <p:nvSpPr>
          <p:cNvPr id="464" name="Google Shape;464;p4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74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8EEAE-2FD6-0022-E77D-DE1FE903D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-THERMAL BLANKETS</a:t>
            </a:r>
            <a:br>
              <a:rPr lang="en-US" dirty="0"/>
            </a:br>
            <a:r>
              <a:rPr lang="en-US" dirty="0"/>
              <a:t>-COOLERS WITH ICE PACKS</a:t>
            </a:r>
            <a:br>
              <a:rPr lang="en-US" dirty="0"/>
            </a:br>
            <a:r>
              <a:rPr lang="en-US" dirty="0"/>
              <a:t>-REFRIDGERAGED TRAILERS/TRUCKS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E21A4D-23B7-5DEB-46A7-27DE4F084F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FOOD SAFETY BONUS </a:t>
            </a:r>
            <a:r>
              <a:rPr lang="en-US" dirty="0">
                <a:solidFill>
                  <a:srgbClr val="FFC000"/>
                </a:solidFill>
              </a:rPr>
              <a:t>$100 ANSWER</a:t>
            </a:r>
          </a:p>
        </p:txBody>
      </p:sp>
    </p:spTree>
    <p:extLst>
      <p:ext uri="{BB962C8B-B14F-4D97-AF65-F5344CB8AC3E}">
        <p14:creationId xmlns:p14="http://schemas.microsoft.com/office/powerpoint/2010/main" val="3596289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7"/>
          <p:cNvSpPr txBox="1">
            <a:spLocks noGrp="1"/>
          </p:cNvSpPr>
          <p:nvPr>
            <p:ph type="title"/>
          </p:nvPr>
        </p:nvSpPr>
        <p:spPr>
          <a:xfrm>
            <a:off x="1032075" y="966325"/>
            <a:ext cx="7081800" cy="318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/>
              <a:t>THIS IS THE POINT AT WHICH YOU RECEIVE A PENALTY FOR NOT REPORTING STATS</a:t>
            </a:r>
          </a:p>
        </p:txBody>
      </p:sp>
      <p:sp>
        <p:nvSpPr>
          <p:cNvPr id="392" name="Google Shape;392;p37"/>
          <p:cNvSpPr txBox="1">
            <a:spLocks noGrp="1"/>
          </p:cNvSpPr>
          <p:nvPr>
            <p:ph type="subTitle" idx="1"/>
          </p:nvPr>
        </p:nvSpPr>
        <p:spPr>
          <a:xfrm>
            <a:off x="1038650" y="640325"/>
            <a:ext cx="7079700" cy="4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NON-COMPLIANCE · </a:t>
            </a:r>
            <a:r>
              <a:rPr lang="en" dirty="0">
                <a:solidFill>
                  <a:srgbClr val="FFC319"/>
                </a:solidFill>
              </a:rPr>
              <a:t>$800</a:t>
            </a:r>
            <a:endParaRPr dirty="0">
              <a:solidFill>
                <a:srgbClr val="FFC31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86F3774780A842B91C1401505A4B0F" ma:contentTypeVersion="17" ma:contentTypeDescription="Create a new document." ma:contentTypeScope="" ma:versionID="bef6ead4be7a9e0665780f8d88117316">
  <xsd:schema xmlns:xsd="http://www.w3.org/2001/XMLSchema" xmlns:xs="http://www.w3.org/2001/XMLSchema" xmlns:p="http://schemas.microsoft.com/office/2006/metadata/properties" xmlns:ns2="cfc6dd43-fe88-48c8-9942-a9c4765ef214" xmlns:ns3="fd3b1687-6c81-4a24-b9bc-496272993c68" targetNamespace="http://schemas.microsoft.com/office/2006/metadata/properties" ma:root="true" ma:fieldsID="fea790d16b8e26d95f4d6df82749c0ba" ns2:_="" ns3:_="">
    <xsd:import namespace="cfc6dd43-fe88-48c8-9942-a9c4765ef214"/>
    <xsd:import namespace="fd3b1687-6c81-4a24-b9bc-496272993c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Interview_x003f_" minOccurs="0"/>
                <xsd:element ref="ns2:Inter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c6dd43-fe88-48c8-9942-a9c4765ef2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e7cf8207-7f6e-46fc-b658-03ff3811713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Interview_x003f_" ma:index="23" nillable="true" ma:displayName="Interview?" ma:default="0" ma:format="Dropdown" ma:internalName="Interview_x003f_">
      <xsd:simpleType>
        <xsd:restriction base="dms:Boolean"/>
      </xsd:simpleType>
    </xsd:element>
    <xsd:element name="InterviewDate" ma:index="24" nillable="true" ma:displayName="Interview Date" ma:format="DateTime" ma:internalName="Interview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b1687-6c81-4a24-b9bc-496272993c6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11693158-462d-4306-81e9-b0f15fc59ae6}" ma:internalName="TaxCatchAll" ma:showField="CatchAllData" ma:web="fd3b1687-6c81-4a24-b9bc-496272993c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d3b1687-6c81-4a24-b9bc-496272993c68" xsi:nil="true"/>
    <lcf76f155ced4ddcb4097134ff3c332f xmlns="cfc6dd43-fe88-48c8-9942-a9c4765ef214">
      <Terms xmlns="http://schemas.microsoft.com/office/infopath/2007/PartnerControls"/>
    </lcf76f155ced4ddcb4097134ff3c332f>
    <InterviewDate xmlns="cfc6dd43-fe88-48c8-9942-a9c4765ef214" xsi:nil="true"/>
    <Interview_x003f_ xmlns="cfc6dd43-fe88-48c8-9942-a9c4765ef214">false</Interview_x003f_>
  </documentManagement>
</p:properties>
</file>

<file path=customXml/itemProps1.xml><?xml version="1.0" encoding="utf-8"?>
<ds:datastoreItem xmlns:ds="http://schemas.openxmlformats.org/officeDocument/2006/customXml" ds:itemID="{5139423D-629A-4843-BA46-259F279D93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c6dd43-fe88-48c8-9942-a9c4765ef214"/>
    <ds:schemaRef ds:uri="fd3b1687-6c81-4a24-b9bc-496272993c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3EF31A-8FED-43B6-B70A-67439CAD4E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23CAD7-55FA-4199-87AA-CCCCD225FBB3}">
  <ds:schemaRefs>
    <ds:schemaRef ds:uri="http://schemas.microsoft.com/office/2006/metadata/properties"/>
    <ds:schemaRef ds:uri="http://schemas.microsoft.com/office/infopath/2007/PartnerControls"/>
    <ds:schemaRef ds:uri="fd3b1687-6c81-4a24-b9bc-496272993c68"/>
    <ds:schemaRef ds:uri="cfc6dd43-fe88-48c8-9942-a9c4765ef21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1152</Words>
  <Application>Microsoft Office PowerPoint</Application>
  <PresentationFormat>On-screen Show (16:9)</PresentationFormat>
  <Paragraphs>182</Paragraphs>
  <Slides>74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9" baseType="lpstr">
      <vt:lpstr>Bebas Neue</vt:lpstr>
      <vt:lpstr>Della Respira</vt:lpstr>
      <vt:lpstr>Arial</vt:lpstr>
      <vt:lpstr>Calibri</vt:lpstr>
      <vt:lpstr>Jeoparty template</vt:lpstr>
      <vt:lpstr>HACAP FOOD RESERVOIR</vt:lpstr>
      <vt:lpstr>Panel</vt:lpstr>
      <vt:lpstr>THE URL FOR THE FOOD RES PARTNER WEBSITE</vt:lpstr>
      <vt:lpstr>WHAT IS WWW.HACAP.ORG/PARTNERS</vt:lpstr>
      <vt:lpstr>THE PARTNERS THAT MUST USE PASSIVE OR ACTIVE TEMPERATURE CONTROL FOR TRANSPORTING FOOD</vt:lpstr>
      <vt:lpstr>WHO ARE ALL PARTNERS REGARDLESS OF DISTANCE.</vt:lpstr>
      <vt:lpstr>NAME AT LEAST TWO TEMPERATURE CONTROL OPTIONS</vt:lpstr>
      <vt:lpstr>-THERMAL BLANKETS -COOLERS WITH ICE PACKS -REFRIDGERAGED TRAILERS/TRUCKS</vt:lpstr>
      <vt:lpstr>THIS IS THE POINT AT WHICH YOU RECEIVE A PENALTY FOR NOT REPORTING STATS</vt:lpstr>
      <vt:lpstr>WHAT IS TWO CONSECUTIVE MISSED MONTHS OF REPORTING OR 4 LATE REPORTS IN A 12 MONTH PERIOD</vt:lpstr>
      <vt:lpstr>HOW OFTEN YOU HAVE TO PLACE AN ORDER TO REMAIN ACTIVE</vt:lpstr>
      <vt:lpstr>WHAT IS ONCE EVERY 2 MONTHS OR 4 TIMES IN A CALENDAR YEAR FOR SEASONAL PARTNERS</vt:lpstr>
      <vt:lpstr>THE COLOR OF THE 2024 SNAP TEAR OFFS</vt:lpstr>
      <vt:lpstr>WHAT IS NEON ORANGE</vt:lpstr>
      <vt:lpstr>PowerPoint Presentation</vt:lpstr>
      <vt:lpstr>THE PEOPLE WHO NEED TO TAKE FOOD SAFETY TRAINING</vt:lpstr>
      <vt:lpstr>WHO ARE THE AGENCY MAIN CONTACT AND ALL DRIVERS FOR AGENCY ENABLED PICK-UP</vt:lpstr>
      <vt:lpstr>THIS SYSTEM NEEDS TO BE IN PLACE FOR ALL ITEMS AT YOUR AGENCY</vt:lpstr>
      <vt:lpstr>WHAT IS A USDA FOODS (TEFAP) IDENTIFICATION SYSTEM</vt:lpstr>
      <vt:lpstr>TWO NON-COMPLIANCE BEHAVIORS</vt:lpstr>
      <vt:lpstr>WHAT IS: </vt:lpstr>
      <vt:lpstr>THESE DOCUMENTS ARE COMPLETED ON AN ANNUAL BASIS.</vt:lpstr>
      <vt:lpstr>WHAT IS THE ANNUAL AGREEMENT AND NETWORK CHARTER</vt:lpstr>
      <vt:lpstr>THE CHANGE TO THE TEFAP FORM THAT TOOK AFFECT 12/30/2024</vt:lpstr>
      <vt:lpstr>WHAT IS ASKING FOR STATE OF RESIDENCE VS. FULL ADDRESS</vt:lpstr>
      <vt:lpstr>THE MINIMUM FREQUENCY PARTNERS NEED TO CHECK THEIR EMAILS</vt:lpstr>
      <vt:lpstr>WHAT IS WEEKLY</vt:lpstr>
      <vt:lpstr>THE PENALTY FOR NOT ATTENDING AT LEAST ONE PARTNER AGENCY MEETING IN ANY CALEDAR YEAR</vt:lpstr>
      <vt:lpstr>WHAT IS THE $100 MEMBERSHIP FEE</vt:lpstr>
      <vt:lpstr>THIS IS THE MAXIMUM TEMPERATURE AT WHICH ALL REFRIDGERATORS SHOULD BE KEPT</vt:lpstr>
      <vt:lpstr>WHAT IS 40 DEGREES F.</vt:lpstr>
      <vt:lpstr>WHAT TEMPERATURES NEED TO BE RECORDED ON.</vt:lpstr>
      <vt:lpstr>WHAT IS A TEMPERATURE LOG.</vt:lpstr>
      <vt:lpstr>TRUE OR FALSE: IT'S ACCEPTABLE FOR VOLUNTEERS/STAFF TO CONSUME DONATED PRODUCT DURING DISTRO.</vt:lpstr>
      <vt:lpstr>FALSE* -FOOD SAFETY ISSUES -MUST GO THROUGH SAME PROCESS AS EVERYONE ELSE</vt:lpstr>
      <vt:lpstr>TRUE OR FALSE: IF A PARTNER HAS A SURPLUS OF PRODUCT THEY CAN SHARE IT AMONGST FOOD PROGRAMS IN THE AREA</vt:lpstr>
      <vt:lpstr>FALSE</vt:lpstr>
      <vt:lpstr>WHEN YOU NEED TO CLOSE OUT YOUR CART SO YOUR ORDER IS NOT DELETED.</vt:lpstr>
      <vt:lpstr>WHAT IS BY 7:59AM 2 BUSINESS DAYS BEFORE PICK-UP OR DELIVERY</vt:lpstr>
      <vt:lpstr>THIS IS HOW FAR OUT FROM YOUR PICK-UP/DELIVERY DAY YOU CAN SCHEDULE AN ORDER</vt:lpstr>
      <vt:lpstr>WHAT IS 16 CALENDAR DAYS</vt:lpstr>
      <vt:lpstr>THE 6 PROTECTED CIVIL RIGHTS CLASSES</vt:lpstr>
      <vt:lpstr>WHAT ARE: RACE, COLOR, NATL. ORIGIN, AGE, SEX (INCLUDING GENDER IDENTITY AND SEXUAL ORIENTATION), AND DISABILITY</vt:lpstr>
      <vt:lpstr>HOW SOON A PARTNER MUST RESIGN A PARTNERSHIP AGREEMENT AFTER THE MAIN CONTACT CHANGES</vt:lpstr>
      <vt:lpstr>WHAT IS WITHIN 30 DAYS</vt:lpstr>
      <vt:lpstr>THIS MUST BE POSTED AT ALL PARTNER SITES</vt:lpstr>
      <vt:lpstr>WHAT IS THE HACAP FOOD RESERVOIR PARTNER STICKER OR WINDOW CLING</vt:lpstr>
      <vt:lpstr>PowerPoint Presentation</vt:lpstr>
      <vt:lpstr>A REQUIREMENT THAT MUST BE MET EVERY TWO YEARS</vt:lpstr>
      <vt:lpstr>WHAT IS A MONITOR VISIT</vt:lpstr>
      <vt:lpstr>THIS TRAINING IS COMPLETED ON AN ANNUAL BASIS</vt:lpstr>
      <vt:lpstr>WHAT IS CIVIL RIGHTS TRAINING</vt:lpstr>
      <vt:lpstr>THIS CAN BE SUSPENDED BASED ON THE TYPE OF INFRACTION</vt:lpstr>
      <vt:lpstr>WHAT IS ORDER ACCESS</vt:lpstr>
      <vt:lpstr>THE FORM PROVIDED FOR ISSUES OF NON-COMPLIANCE</vt:lpstr>
      <vt:lpstr>WHAT IS A CORRECTIVE ACTION PLAN</vt:lpstr>
      <vt:lpstr>THE NAME OF THE POLICY FOLLOWED IF NON-COMPLIANCE IS NOT CORRECTED</vt:lpstr>
      <vt:lpstr>WHAT IS THE TERMINATION POLICY</vt:lpstr>
      <vt:lpstr>THE PHRASE POSTED ON THE BOTTOM OF YOUR OPEN HOURS</vt:lpstr>
      <vt:lpstr>WHAT IS "THIS INSTITUTION IS AN EQUAL OPPORTUNITY PROVIDER"</vt:lpstr>
      <vt:lpstr>ANOTHER LOCATION "THIS INSTITUTION IS AN EQUAL OPPORTUNITY PROVIDER" NEEDS TO BE PRESENT</vt:lpstr>
      <vt:lpstr>WHAT IS: ON PRINT MATERIAL THAT CANNOT ACCOMMODATE THE FULL USDA NDS</vt:lpstr>
      <vt:lpstr>HOW SOON INTERIM PERSONNEL MUST MEET WITH THE RPC AFTER A KEY PERSONNEL CHANGE</vt:lpstr>
      <vt:lpstr>WHAT IS 5 BUSINESS DAYS</vt:lpstr>
      <vt:lpstr>WHAT THE ACRONYM "RPC" STANDS FOR</vt:lpstr>
      <vt:lpstr>WHAT IS REGIONAL PARTNERSHIP COORDINATOR</vt:lpstr>
      <vt:lpstr>ACCORDING TO FEEDING AMERICA, THIS IS THE MAXIMUM NUMBER OF MONTHS WORTH OF FOOD YOU SHOULD HAVE ON HAND AT ANY TIME</vt:lpstr>
      <vt:lpstr>WHAT IS 6 MONTHS</vt:lpstr>
      <vt:lpstr>THIS IS HOW HIGH OfF THE FLOOR FOOD NEEDS TO BE STORED</vt:lpstr>
      <vt:lpstr>WHAT IS 6 INCHES OFF THE FLOOR</vt:lpstr>
      <vt:lpstr>AN AGENCY PARTNER MUST MEET ONE OF THESE TWO QUALIFICATIONS TO BECOME A PARTNER</vt:lpstr>
      <vt:lpstr>WHAT IS A 501C3 OR RELEIGIOUS ORGANIZATION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Mallory Stewart</dc:creator>
  <cp:lastModifiedBy>Hailey Carr</cp:lastModifiedBy>
  <cp:revision>789</cp:revision>
  <dcterms:modified xsi:type="dcterms:W3CDTF">2025-01-27T17:48:39Z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0x010100CE86F3774780A842B91C1401505A4B0F</vt:lpwstr>
  </property>
  <property fmtid="{D5CDD505-2E9C-101B-9397-08002B2CF9AE}" pid="3" name="MediaServiceImageTags">
    <vt:lpwstr/>
  </property>
</Properties>
</file>