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8"/>
  </p:notesMasterIdLst>
  <p:sldIdLst>
    <p:sldId id="256" r:id="rId5"/>
    <p:sldId id="259" r:id="rId6"/>
    <p:sldId id="341" r:id="rId7"/>
    <p:sldId id="260" r:id="rId8"/>
    <p:sldId id="338" r:id="rId9"/>
    <p:sldId id="385" r:id="rId10"/>
    <p:sldId id="326" r:id="rId11"/>
    <p:sldId id="339" r:id="rId12"/>
    <p:sldId id="340" r:id="rId13"/>
    <p:sldId id="342" r:id="rId14"/>
    <p:sldId id="358" r:id="rId15"/>
    <p:sldId id="327" r:id="rId16"/>
    <p:sldId id="355" r:id="rId17"/>
    <p:sldId id="343" r:id="rId18"/>
    <p:sldId id="353" r:id="rId19"/>
    <p:sldId id="360" r:id="rId20"/>
    <p:sldId id="361" r:id="rId21"/>
    <p:sldId id="371" r:id="rId22"/>
    <p:sldId id="372" r:id="rId23"/>
    <p:sldId id="380" r:id="rId24"/>
    <p:sldId id="344" r:id="rId25"/>
    <p:sldId id="354" r:id="rId26"/>
    <p:sldId id="345" r:id="rId27"/>
    <p:sldId id="356" r:id="rId28"/>
    <p:sldId id="346" r:id="rId29"/>
    <p:sldId id="357" r:id="rId30"/>
    <p:sldId id="347" r:id="rId31"/>
    <p:sldId id="359" r:id="rId32"/>
    <p:sldId id="348" r:id="rId33"/>
    <p:sldId id="362" r:id="rId34"/>
    <p:sldId id="349" r:id="rId35"/>
    <p:sldId id="368" r:id="rId36"/>
    <p:sldId id="350" r:id="rId37"/>
    <p:sldId id="363" r:id="rId38"/>
    <p:sldId id="351" r:id="rId39"/>
    <p:sldId id="364" r:id="rId40"/>
    <p:sldId id="352" r:id="rId41"/>
    <p:sldId id="365" r:id="rId42"/>
    <p:sldId id="366" r:id="rId43"/>
    <p:sldId id="367" r:id="rId44"/>
    <p:sldId id="369" r:id="rId45"/>
    <p:sldId id="370" r:id="rId46"/>
    <p:sldId id="383" r:id="rId47"/>
    <p:sldId id="384" r:id="rId48"/>
    <p:sldId id="381" r:id="rId49"/>
    <p:sldId id="373" r:id="rId50"/>
    <p:sldId id="374" r:id="rId51"/>
    <p:sldId id="375" r:id="rId52"/>
    <p:sldId id="376" r:id="rId53"/>
    <p:sldId id="377" r:id="rId54"/>
    <p:sldId id="378" r:id="rId55"/>
    <p:sldId id="382" r:id="rId56"/>
    <p:sldId id="37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FB2C03-7566-4C3D-9443-8A2461306A9A}" v="1" dt="2025-10-20T15:53:09.7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706" autoAdjust="0"/>
  </p:normalViewPr>
  <p:slideViewPr>
    <p:cSldViewPr snapToGrid="0">
      <p:cViewPr varScale="1">
        <p:scale>
          <a:sx n="53" d="100"/>
          <a:sy n="53" d="100"/>
        </p:scale>
        <p:origin x="181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theme" Target="theme/them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lory Stewart" userId="S::mstewart@hacap.org::77bd4dbb-69f6-4a4d-93d1-0e431edc9cee" providerId="AD" clId="Web-{9630C33F-C702-5972-6DE0-B81BC5F9294D}"/>
    <pc:docChg chg="addSld modSld sldOrd">
      <pc:chgData name="Mallory Stewart" userId="S::mstewart@hacap.org::77bd4dbb-69f6-4a4d-93d1-0e431edc9cee" providerId="AD" clId="Web-{9630C33F-C702-5972-6DE0-B81BC5F9294D}" dt="2025-10-13T20:40:46.196" v="89" actId="20577"/>
      <pc:docMkLst>
        <pc:docMk/>
      </pc:docMkLst>
      <pc:sldChg chg="modSp">
        <pc:chgData name="Mallory Stewart" userId="S::mstewart@hacap.org::77bd4dbb-69f6-4a4d-93d1-0e431edc9cee" providerId="AD" clId="Web-{9630C33F-C702-5972-6DE0-B81BC5F9294D}" dt="2025-10-13T19:03:54.103" v="10" actId="20577"/>
        <pc:sldMkLst>
          <pc:docMk/>
          <pc:sldMk cId="2904912908" sldId="358"/>
        </pc:sldMkLst>
        <pc:spChg chg="mod">
          <ac:chgData name="Mallory Stewart" userId="S::mstewart@hacap.org::77bd4dbb-69f6-4a4d-93d1-0e431edc9cee" providerId="AD" clId="Web-{9630C33F-C702-5972-6DE0-B81BC5F9294D}" dt="2025-10-13T19:03:54.103" v="10" actId="20577"/>
          <ac:spMkLst>
            <pc:docMk/>
            <pc:sldMk cId="2904912908" sldId="358"/>
            <ac:spMk id="3" creationId="{E40933DE-A49F-ADC4-6EA2-3478CBA95EE0}"/>
          </ac:spMkLst>
        </pc:spChg>
      </pc:sldChg>
      <pc:sldChg chg="modSp">
        <pc:chgData name="Mallory Stewart" userId="S::mstewart@hacap.org::77bd4dbb-69f6-4a4d-93d1-0e431edc9cee" providerId="AD" clId="Web-{9630C33F-C702-5972-6DE0-B81BC5F9294D}" dt="2025-10-13T20:40:15.461" v="87" actId="20577"/>
        <pc:sldMkLst>
          <pc:docMk/>
          <pc:sldMk cId="2099165983" sldId="373"/>
        </pc:sldMkLst>
        <pc:spChg chg="mod">
          <ac:chgData name="Mallory Stewart" userId="S::mstewart@hacap.org::77bd4dbb-69f6-4a4d-93d1-0e431edc9cee" providerId="AD" clId="Web-{9630C33F-C702-5972-6DE0-B81BC5F9294D}" dt="2025-10-13T20:40:15.461" v="87" actId="20577"/>
          <ac:spMkLst>
            <pc:docMk/>
            <pc:sldMk cId="2099165983" sldId="373"/>
            <ac:spMk id="3" creationId="{737ED460-0873-D473-A732-BEA0D6D64DD3}"/>
          </ac:spMkLst>
        </pc:spChg>
      </pc:sldChg>
      <pc:sldChg chg="modSp">
        <pc:chgData name="Mallory Stewart" userId="S::mstewart@hacap.org::77bd4dbb-69f6-4a4d-93d1-0e431edc9cee" providerId="AD" clId="Web-{9630C33F-C702-5972-6DE0-B81BC5F9294D}" dt="2025-10-13T20:40:46.196" v="89" actId="20577"/>
        <pc:sldMkLst>
          <pc:docMk/>
          <pc:sldMk cId="384471915" sldId="377"/>
        </pc:sldMkLst>
        <pc:spChg chg="mod">
          <ac:chgData name="Mallory Stewart" userId="S::mstewart@hacap.org::77bd4dbb-69f6-4a4d-93d1-0e431edc9cee" providerId="AD" clId="Web-{9630C33F-C702-5972-6DE0-B81BC5F9294D}" dt="2025-10-13T20:40:46.196" v="89" actId="20577"/>
          <ac:spMkLst>
            <pc:docMk/>
            <pc:sldMk cId="384471915" sldId="377"/>
            <ac:spMk id="3" creationId="{1A71EBAB-3A8E-9EF1-229D-CF2374260E62}"/>
          </ac:spMkLst>
        </pc:spChg>
      </pc:sldChg>
      <pc:sldChg chg="modSp new modNotes">
        <pc:chgData name="Mallory Stewart" userId="S::mstewart@hacap.org::77bd4dbb-69f6-4a4d-93d1-0e431edc9cee" providerId="AD" clId="Web-{9630C33F-C702-5972-6DE0-B81BC5F9294D}" dt="2025-10-13T19:05:55.292" v="53"/>
        <pc:sldMkLst>
          <pc:docMk/>
          <pc:sldMk cId="2880334490" sldId="380"/>
        </pc:sldMkLst>
        <pc:spChg chg="mod">
          <ac:chgData name="Mallory Stewart" userId="S::mstewart@hacap.org::77bd4dbb-69f6-4a4d-93d1-0e431edc9cee" providerId="AD" clId="Web-{9630C33F-C702-5972-6DE0-B81BC5F9294D}" dt="2025-10-13T19:04:50.916" v="18" actId="20577"/>
          <ac:spMkLst>
            <pc:docMk/>
            <pc:sldMk cId="2880334490" sldId="380"/>
            <ac:spMk id="2" creationId="{6D39D1DF-733E-0106-7822-B5D1DAB66250}"/>
          </ac:spMkLst>
        </pc:spChg>
        <pc:spChg chg="mod">
          <ac:chgData name="Mallory Stewart" userId="S::mstewart@hacap.org::77bd4dbb-69f6-4a4d-93d1-0e431edc9cee" providerId="AD" clId="Web-{9630C33F-C702-5972-6DE0-B81BC5F9294D}" dt="2025-10-13T19:05:01.885" v="35" actId="20577"/>
          <ac:spMkLst>
            <pc:docMk/>
            <pc:sldMk cId="2880334490" sldId="380"/>
            <ac:spMk id="3" creationId="{A7525B5A-530E-53ED-7712-FFF1096A9D2D}"/>
          </ac:spMkLst>
        </pc:spChg>
      </pc:sldChg>
      <pc:sldChg chg="add ord replId">
        <pc:chgData name="Mallory Stewart" userId="S::mstewart@hacap.org::77bd4dbb-69f6-4a4d-93d1-0e431edc9cee" providerId="AD" clId="Web-{9630C33F-C702-5972-6DE0-B81BC5F9294D}" dt="2025-10-13T20:33:00.209" v="56"/>
        <pc:sldMkLst>
          <pc:docMk/>
          <pc:sldMk cId="2641279793" sldId="381"/>
        </pc:sldMkLst>
      </pc:sldChg>
      <pc:sldChg chg="add ord replId">
        <pc:chgData name="Mallory Stewart" userId="S::mstewart@hacap.org::77bd4dbb-69f6-4a4d-93d1-0e431edc9cee" providerId="AD" clId="Web-{9630C33F-C702-5972-6DE0-B81BC5F9294D}" dt="2025-10-13T20:35:57.710" v="58"/>
        <pc:sldMkLst>
          <pc:docMk/>
          <pc:sldMk cId="448934972" sldId="382"/>
        </pc:sldMkLst>
      </pc:sldChg>
      <pc:sldChg chg="modSp new">
        <pc:chgData name="Mallory Stewart" userId="S::mstewart@hacap.org::77bd4dbb-69f6-4a4d-93d1-0e431edc9cee" providerId="AD" clId="Web-{9630C33F-C702-5972-6DE0-B81BC5F9294D}" dt="2025-10-13T20:39:31.664" v="85" actId="20577"/>
        <pc:sldMkLst>
          <pc:docMk/>
          <pc:sldMk cId="2544852797" sldId="383"/>
        </pc:sldMkLst>
        <pc:spChg chg="mod">
          <ac:chgData name="Mallory Stewart" userId="S::mstewart@hacap.org::77bd4dbb-69f6-4a4d-93d1-0e431edc9cee" providerId="AD" clId="Web-{9630C33F-C702-5972-6DE0-B81BC5F9294D}" dt="2025-10-13T20:39:15.680" v="76" actId="20577"/>
          <ac:spMkLst>
            <pc:docMk/>
            <pc:sldMk cId="2544852797" sldId="383"/>
            <ac:spMk id="2" creationId="{8DD3E661-3A92-CC5A-4029-E34C332AC70B}"/>
          </ac:spMkLst>
        </pc:spChg>
        <pc:spChg chg="mod">
          <ac:chgData name="Mallory Stewart" userId="S::mstewart@hacap.org::77bd4dbb-69f6-4a4d-93d1-0e431edc9cee" providerId="AD" clId="Web-{9630C33F-C702-5972-6DE0-B81BC5F9294D}" dt="2025-10-13T20:39:31.664" v="85" actId="20577"/>
          <ac:spMkLst>
            <pc:docMk/>
            <pc:sldMk cId="2544852797" sldId="383"/>
            <ac:spMk id="3" creationId="{9D8BA918-3338-2B58-0439-24F673C2DC80}"/>
          </ac:spMkLst>
        </pc:spChg>
      </pc:sldChg>
    </pc:docChg>
  </pc:docChgLst>
  <pc:docChgLst>
    <pc:chgData name="Mallory Stewart" userId="S::mstewart@hacap.org::77bd4dbb-69f6-4a4d-93d1-0e431edc9cee" providerId="AD" clId="Web-{78142F31-386C-2A11-EDF1-7652B438669F}"/>
    <pc:docChg chg="addSld modSld">
      <pc:chgData name="Mallory Stewart" userId="S::mstewart@hacap.org::77bd4dbb-69f6-4a4d-93d1-0e431edc9cee" providerId="AD" clId="Web-{78142F31-386C-2A11-EDF1-7652B438669F}" dt="2025-10-13T20:45:27.561" v="43" actId="20577"/>
      <pc:docMkLst>
        <pc:docMk/>
      </pc:docMkLst>
      <pc:sldChg chg="modSp">
        <pc:chgData name="Mallory Stewart" userId="S::mstewart@hacap.org::77bd4dbb-69f6-4a4d-93d1-0e431edc9cee" providerId="AD" clId="Web-{78142F31-386C-2A11-EDF1-7652B438669F}" dt="2025-10-13T20:45:22.233" v="42" actId="20577"/>
        <pc:sldMkLst>
          <pc:docMk/>
          <pc:sldMk cId="2544852797" sldId="383"/>
        </pc:sldMkLst>
        <pc:spChg chg="mod">
          <ac:chgData name="Mallory Stewart" userId="S::mstewart@hacap.org::77bd4dbb-69f6-4a4d-93d1-0e431edc9cee" providerId="AD" clId="Web-{78142F31-386C-2A11-EDF1-7652B438669F}" dt="2025-10-13T20:45:22.233" v="42" actId="20577"/>
          <ac:spMkLst>
            <pc:docMk/>
            <pc:sldMk cId="2544852797" sldId="383"/>
            <ac:spMk id="3" creationId="{9D8BA918-3338-2B58-0439-24F673C2DC80}"/>
          </ac:spMkLst>
        </pc:spChg>
      </pc:sldChg>
      <pc:sldChg chg="modSp add replId">
        <pc:chgData name="Mallory Stewart" userId="S::mstewart@hacap.org::77bd4dbb-69f6-4a4d-93d1-0e431edc9cee" providerId="AD" clId="Web-{78142F31-386C-2A11-EDF1-7652B438669F}" dt="2025-10-13T20:45:27.561" v="43" actId="20577"/>
        <pc:sldMkLst>
          <pc:docMk/>
          <pc:sldMk cId="4042563274" sldId="384"/>
        </pc:sldMkLst>
        <pc:spChg chg="mod">
          <ac:chgData name="Mallory Stewart" userId="S::mstewart@hacap.org::77bd4dbb-69f6-4a4d-93d1-0e431edc9cee" providerId="AD" clId="Web-{78142F31-386C-2A11-EDF1-7652B438669F}" dt="2025-10-13T20:45:27.561" v="43" actId="20577"/>
          <ac:spMkLst>
            <pc:docMk/>
            <pc:sldMk cId="4042563274" sldId="384"/>
            <ac:spMk id="3" creationId="{ACC58B63-BF50-E65A-A7A8-7BB7CA9348D3}"/>
          </ac:spMkLst>
        </pc:spChg>
      </pc:sldChg>
    </pc:docChg>
  </pc:docChgLst>
  <pc:docChgLst>
    <pc:chgData name="Mallory Stewart" userId="S::mstewart@hacap.org::77bd4dbb-69f6-4a4d-93d1-0e431edc9cee" providerId="AD" clId="Web-{D461F333-4D78-64E8-24A5-EC2493D08171}"/>
    <pc:docChg chg="modSld">
      <pc:chgData name="Mallory Stewart" userId="S::mstewart@hacap.org::77bd4dbb-69f6-4a4d-93d1-0e431edc9cee" providerId="AD" clId="Web-{D461F333-4D78-64E8-24A5-EC2493D08171}" dt="2025-10-01T15:02:29.549" v="24" actId="1076"/>
      <pc:docMkLst>
        <pc:docMk/>
      </pc:docMkLst>
      <pc:sldChg chg="modSp">
        <pc:chgData name="Mallory Stewart" userId="S::mstewart@hacap.org::77bd4dbb-69f6-4a4d-93d1-0e431edc9cee" providerId="AD" clId="Web-{D461F333-4D78-64E8-24A5-EC2493D08171}" dt="2025-10-01T15:02:29.549" v="24" actId="1076"/>
        <pc:sldMkLst>
          <pc:docMk/>
          <pc:sldMk cId="3294794383" sldId="349"/>
        </pc:sldMkLst>
        <pc:spChg chg="mod">
          <ac:chgData name="Mallory Stewart" userId="S::mstewart@hacap.org::77bd4dbb-69f6-4a4d-93d1-0e431edc9cee" providerId="AD" clId="Web-{D461F333-4D78-64E8-24A5-EC2493D08171}" dt="2025-10-01T15:02:29.549" v="24" actId="1076"/>
          <ac:spMkLst>
            <pc:docMk/>
            <pc:sldMk cId="3294794383" sldId="349"/>
            <ac:spMk id="2" creationId="{23D7F37C-C7A3-592A-8908-4DED4040F4AE}"/>
          </ac:spMkLst>
        </pc:spChg>
      </pc:sldChg>
    </pc:docChg>
  </pc:docChgLst>
  <pc:docChgLst>
    <pc:chgData name="Mallory Stewart" userId="77bd4dbb-69f6-4a4d-93d1-0e431edc9cee" providerId="ADAL" clId="{6C12D313-1E11-4E27-99A9-7D8C9FF1A96C}"/>
    <pc:docChg chg="undo custSel addSld delSld modSld sldOrd modMainMaster">
      <pc:chgData name="Mallory Stewart" userId="77bd4dbb-69f6-4a4d-93d1-0e431edc9cee" providerId="ADAL" clId="{6C12D313-1E11-4E27-99A9-7D8C9FF1A96C}" dt="2025-10-02T20:00:38.594" v="4755" actId="20577"/>
      <pc:docMkLst>
        <pc:docMk/>
      </pc:docMkLst>
      <pc:sldChg chg="setBg">
        <pc:chgData name="Mallory Stewart" userId="77bd4dbb-69f6-4a4d-93d1-0e431edc9cee" providerId="ADAL" clId="{6C12D313-1E11-4E27-99A9-7D8C9FF1A96C}" dt="2025-09-25T20:50:49.332" v="14"/>
        <pc:sldMkLst>
          <pc:docMk/>
          <pc:sldMk cId="1206849388" sldId="256"/>
        </pc:sldMkLst>
      </pc:sldChg>
      <pc:sldChg chg="addSp modSp mod setBg">
        <pc:chgData name="Mallory Stewart" userId="77bd4dbb-69f6-4a4d-93d1-0e431edc9cee" providerId="ADAL" clId="{6C12D313-1E11-4E27-99A9-7D8C9FF1A96C}" dt="2025-09-25T20:51:36.922" v="16" actId="207"/>
        <pc:sldMkLst>
          <pc:docMk/>
          <pc:sldMk cId="728094129" sldId="259"/>
        </pc:sldMkLst>
        <pc:spChg chg="mod">
          <ac:chgData name="Mallory Stewart" userId="77bd4dbb-69f6-4a4d-93d1-0e431edc9cee" providerId="ADAL" clId="{6C12D313-1E11-4E27-99A9-7D8C9FF1A96C}" dt="2025-09-25T20:51:36.922" v="16" actId="207"/>
          <ac:spMkLst>
            <pc:docMk/>
            <pc:sldMk cId="728094129" sldId="259"/>
            <ac:spMk id="2" creationId="{78F06654-DD9A-234C-F043-B21C099E00F4}"/>
          </ac:spMkLst>
        </pc:spChg>
      </pc:sldChg>
      <pc:sldChg chg="addSp delSp modSp mod modClrScheme chgLayout">
        <pc:chgData name="Mallory Stewart" userId="77bd4dbb-69f6-4a4d-93d1-0e431edc9cee" providerId="ADAL" clId="{6C12D313-1E11-4E27-99A9-7D8C9FF1A96C}" dt="2025-09-26T16:02:02.815" v="480" actId="255"/>
        <pc:sldMkLst>
          <pc:docMk/>
          <pc:sldMk cId="4122863974" sldId="327"/>
        </pc:sldMkLst>
        <pc:spChg chg="mod ord">
          <ac:chgData name="Mallory Stewart" userId="77bd4dbb-69f6-4a4d-93d1-0e431edc9cee" providerId="ADAL" clId="{6C12D313-1E11-4E27-99A9-7D8C9FF1A96C}" dt="2025-09-26T15:59:05.498" v="355" actId="120"/>
          <ac:spMkLst>
            <pc:docMk/>
            <pc:sldMk cId="4122863974" sldId="327"/>
            <ac:spMk id="2" creationId="{0A52683E-91B6-591C-59A3-4EFBB30ADDE5}"/>
          </ac:spMkLst>
        </pc:spChg>
        <pc:spChg chg="mod ord">
          <ac:chgData name="Mallory Stewart" userId="77bd4dbb-69f6-4a4d-93d1-0e431edc9cee" providerId="ADAL" clId="{6C12D313-1E11-4E27-99A9-7D8C9FF1A96C}" dt="2025-09-26T15:58:01.453" v="347" actId="700"/>
          <ac:spMkLst>
            <pc:docMk/>
            <pc:sldMk cId="4122863974" sldId="327"/>
            <ac:spMk id="3" creationId="{156319FF-12C2-44FC-7FC5-A3A68F07D4C7}"/>
          </ac:spMkLst>
        </pc:spChg>
        <pc:spChg chg="add mod">
          <ac:chgData name="Mallory Stewart" userId="77bd4dbb-69f6-4a4d-93d1-0e431edc9cee" providerId="ADAL" clId="{6C12D313-1E11-4E27-99A9-7D8C9FF1A96C}" dt="2025-09-26T16:02:02.815" v="480" actId="255"/>
          <ac:spMkLst>
            <pc:docMk/>
            <pc:sldMk cId="4122863974" sldId="327"/>
            <ac:spMk id="4" creationId="{DEE1B70D-2C47-7C65-DAC5-FAA793E5F4E2}"/>
          </ac:spMkLst>
        </pc:spChg>
      </pc:sldChg>
      <pc:sldChg chg="modSp mod">
        <pc:chgData name="Mallory Stewart" userId="77bd4dbb-69f6-4a4d-93d1-0e431edc9cee" providerId="ADAL" clId="{6C12D313-1E11-4E27-99A9-7D8C9FF1A96C}" dt="2025-09-25T20:52:17.671" v="61" actId="20577"/>
        <pc:sldMkLst>
          <pc:docMk/>
          <pc:sldMk cId="1064817504" sldId="338"/>
        </pc:sldMkLst>
        <pc:spChg chg="mod">
          <ac:chgData name="Mallory Stewart" userId="77bd4dbb-69f6-4a4d-93d1-0e431edc9cee" providerId="ADAL" clId="{6C12D313-1E11-4E27-99A9-7D8C9FF1A96C}" dt="2025-09-25T20:52:17.671" v="61" actId="20577"/>
          <ac:spMkLst>
            <pc:docMk/>
            <pc:sldMk cId="1064817504" sldId="338"/>
            <ac:spMk id="2" creationId="{6A16E2E5-F27F-8B4B-3629-D290B8D2D198}"/>
          </ac:spMkLst>
        </pc:spChg>
        <pc:spChg chg="mod">
          <ac:chgData name="Mallory Stewart" userId="77bd4dbb-69f6-4a4d-93d1-0e431edc9cee" providerId="ADAL" clId="{6C12D313-1E11-4E27-99A9-7D8C9FF1A96C}" dt="2025-09-25T20:52:03.285" v="18" actId="27636"/>
          <ac:spMkLst>
            <pc:docMk/>
            <pc:sldMk cId="1064817504" sldId="338"/>
            <ac:spMk id="7" creationId="{7DCFBA9C-76D2-2FED-259E-0BAA5B6EB254}"/>
          </ac:spMkLst>
        </pc:spChg>
      </pc:sldChg>
      <pc:sldChg chg="addSp delSp modSp mod">
        <pc:chgData name="Mallory Stewart" userId="77bd4dbb-69f6-4a4d-93d1-0e431edc9cee" providerId="ADAL" clId="{6C12D313-1E11-4E27-99A9-7D8C9FF1A96C}" dt="2025-09-25T21:02:24.622" v="198" actId="1076"/>
        <pc:sldMkLst>
          <pc:docMk/>
          <pc:sldMk cId="14309019" sldId="339"/>
        </pc:sldMkLst>
        <pc:spChg chg="mod">
          <ac:chgData name="Mallory Stewart" userId="77bd4dbb-69f6-4a4d-93d1-0e431edc9cee" providerId="ADAL" clId="{6C12D313-1E11-4E27-99A9-7D8C9FF1A96C}" dt="2025-09-25T20:59:44.307" v="84" actId="14100"/>
          <ac:spMkLst>
            <pc:docMk/>
            <pc:sldMk cId="14309019" sldId="339"/>
            <ac:spMk id="3" creationId="{D2DF18B5-833C-FBD8-D912-3076C0AAED85}"/>
          </ac:spMkLst>
        </pc:spChg>
        <pc:spChg chg="add mod">
          <ac:chgData name="Mallory Stewart" userId="77bd4dbb-69f6-4a4d-93d1-0e431edc9cee" providerId="ADAL" clId="{6C12D313-1E11-4E27-99A9-7D8C9FF1A96C}" dt="2025-09-25T21:02:24.622" v="198" actId="1076"/>
          <ac:spMkLst>
            <pc:docMk/>
            <pc:sldMk cId="14309019" sldId="339"/>
            <ac:spMk id="5" creationId="{EF9E9CDC-11A6-C9F1-D817-661272CBEC7A}"/>
          </ac:spMkLst>
        </pc:spChg>
      </pc:sldChg>
      <pc:sldChg chg="addSp delSp modSp mod setBg">
        <pc:chgData name="Mallory Stewart" userId="77bd4dbb-69f6-4a4d-93d1-0e431edc9cee" providerId="ADAL" clId="{6C12D313-1E11-4E27-99A9-7D8C9FF1A96C}" dt="2025-09-26T15:54:41.212" v="265" actId="1076"/>
        <pc:sldMkLst>
          <pc:docMk/>
          <pc:sldMk cId="1407865849" sldId="342"/>
        </pc:sldMkLst>
        <pc:spChg chg="mod">
          <ac:chgData name="Mallory Stewart" userId="77bd4dbb-69f6-4a4d-93d1-0e431edc9cee" providerId="ADAL" clId="{6C12D313-1E11-4E27-99A9-7D8C9FF1A96C}" dt="2025-09-26T15:54:41.212" v="265" actId="1076"/>
          <ac:spMkLst>
            <pc:docMk/>
            <pc:sldMk cId="1407865849" sldId="342"/>
            <ac:spMk id="2" creationId="{5FC714D3-C089-1998-3FC5-8C3B6C5E2394}"/>
          </ac:spMkLst>
        </pc:spChg>
        <pc:spChg chg="add mod">
          <ac:chgData name="Mallory Stewart" userId="77bd4dbb-69f6-4a4d-93d1-0e431edc9cee" providerId="ADAL" clId="{6C12D313-1E11-4E27-99A9-7D8C9FF1A96C}" dt="2025-09-25T21:08:47.859" v="245" actId="478"/>
          <ac:spMkLst>
            <pc:docMk/>
            <pc:sldMk cId="1407865849" sldId="342"/>
            <ac:spMk id="5" creationId="{ABA5DC7F-9C8C-88A3-AB6F-C0C0957AF76B}"/>
          </ac:spMkLst>
        </pc:spChg>
      </pc:sldChg>
      <pc:sldChg chg="addSp delSp modSp add mod modClrScheme chgLayout">
        <pc:chgData name="Mallory Stewart" userId="77bd4dbb-69f6-4a4d-93d1-0e431edc9cee" providerId="ADAL" clId="{6C12D313-1E11-4E27-99A9-7D8C9FF1A96C}" dt="2025-09-26T16:12:47.709" v="745" actId="20577"/>
        <pc:sldMkLst>
          <pc:docMk/>
          <pc:sldMk cId="1104775360" sldId="343"/>
        </pc:sldMkLst>
        <pc:spChg chg="mod ord">
          <ac:chgData name="Mallory Stewart" userId="77bd4dbb-69f6-4a4d-93d1-0e431edc9cee" providerId="ADAL" clId="{6C12D313-1E11-4E27-99A9-7D8C9FF1A96C}" dt="2025-09-26T16:08:11.932" v="727" actId="20577"/>
          <ac:spMkLst>
            <pc:docMk/>
            <pc:sldMk cId="1104775360" sldId="343"/>
            <ac:spMk id="2" creationId="{A9D6CEAD-F35A-5C81-CB1F-78ABE5226849}"/>
          </ac:spMkLst>
        </pc:spChg>
        <pc:spChg chg="add mod ord">
          <ac:chgData name="Mallory Stewart" userId="77bd4dbb-69f6-4a4d-93d1-0e431edc9cee" providerId="ADAL" clId="{6C12D313-1E11-4E27-99A9-7D8C9FF1A96C}" dt="2025-09-26T16:12:47.709" v="745" actId="20577"/>
          <ac:spMkLst>
            <pc:docMk/>
            <pc:sldMk cId="1104775360" sldId="343"/>
            <ac:spMk id="6" creationId="{93BFA9A2-4155-C646-7A38-88273EFF1FD2}"/>
          </ac:spMkLst>
        </pc:spChg>
      </pc:sldChg>
      <pc:sldChg chg="modSp add mod">
        <pc:chgData name="Mallory Stewart" userId="77bd4dbb-69f6-4a4d-93d1-0e431edc9cee" providerId="ADAL" clId="{6C12D313-1E11-4E27-99A9-7D8C9FF1A96C}" dt="2025-09-26T18:17:34.530" v="1005" actId="20577"/>
        <pc:sldMkLst>
          <pc:docMk/>
          <pc:sldMk cId="4020663301" sldId="344"/>
        </pc:sldMkLst>
        <pc:spChg chg="mod">
          <ac:chgData name="Mallory Stewart" userId="77bd4dbb-69f6-4a4d-93d1-0e431edc9cee" providerId="ADAL" clId="{6C12D313-1E11-4E27-99A9-7D8C9FF1A96C}" dt="2025-09-26T18:16:07.707" v="917" actId="20577"/>
          <ac:spMkLst>
            <pc:docMk/>
            <pc:sldMk cId="4020663301" sldId="344"/>
            <ac:spMk id="2" creationId="{64E30478-1698-A61D-F436-8C585E912CB6}"/>
          </ac:spMkLst>
        </pc:spChg>
        <pc:spChg chg="mod">
          <ac:chgData name="Mallory Stewart" userId="77bd4dbb-69f6-4a4d-93d1-0e431edc9cee" providerId="ADAL" clId="{6C12D313-1E11-4E27-99A9-7D8C9FF1A96C}" dt="2025-09-26T18:17:34.530" v="1005" actId="20577"/>
          <ac:spMkLst>
            <pc:docMk/>
            <pc:sldMk cId="4020663301" sldId="344"/>
            <ac:spMk id="3" creationId="{15F53D18-298F-5421-9874-A85FF9CA1874}"/>
          </ac:spMkLst>
        </pc:spChg>
      </pc:sldChg>
      <pc:sldChg chg="modSp add mod">
        <pc:chgData name="Mallory Stewart" userId="77bd4dbb-69f6-4a4d-93d1-0e431edc9cee" providerId="ADAL" clId="{6C12D313-1E11-4E27-99A9-7D8C9FF1A96C}" dt="2025-09-26T18:27:13.634" v="1362" actId="20577"/>
        <pc:sldMkLst>
          <pc:docMk/>
          <pc:sldMk cId="3070614867" sldId="345"/>
        </pc:sldMkLst>
        <pc:spChg chg="mod">
          <ac:chgData name="Mallory Stewart" userId="77bd4dbb-69f6-4a4d-93d1-0e431edc9cee" providerId="ADAL" clId="{6C12D313-1E11-4E27-99A9-7D8C9FF1A96C}" dt="2025-09-26T18:25:52.912" v="1297" actId="255"/>
          <ac:spMkLst>
            <pc:docMk/>
            <pc:sldMk cId="3070614867" sldId="345"/>
            <ac:spMk id="2" creationId="{1F16B2D6-5835-ED62-455B-C8836ADEB0CC}"/>
          </ac:spMkLst>
        </pc:spChg>
        <pc:spChg chg="mod">
          <ac:chgData name="Mallory Stewart" userId="77bd4dbb-69f6-4a4d-93d1-0e431edc9cee" providerId="ADAL" clId="{6C12D313-1E11-4E27-99A9-7D8C9FF1A96C}" dt="2025-09-26T18:27:13.634" v="1362" actId="20577"/>
          <ac:spMkLst>
            <pc:docMk/>
            <pc:sldMk cId="3070614867" sldId="345"/>
            <ac:spMk id="3" creationId="{6576792C-749E-5AA7-9D11-259A42C29FBE}"/>
          </ac:spMkLst>
        </pc:spChg>
      </pc:sldChg>
      <pc:sldChg chg="modSp add mod">
        <pc:chgData name="Mallory Stewart" userId="77bd4dbb-69f6-4a4d-93d1-0e431edc9cee" providerId="ADAL" clId="{6C12D313-1E11-4E27-99A9-7D8C9FF1A96C}" dt="2025-09-26T18:44:46.958" v="1626" actId="20577"/>
        <pc:sldMkLst>
          <pc:docMk/>
          <pc:sldMk cId="3519449834" sldId="346"/>
        </pc:sldMkLst>
        <pc:spChg chg="mod">
          <ac:chgData name="Mallory Stewart" userId="77bd4dbb-69f6-4a4d-93d1-0e431edc9cee" providerId="ADAL" clId="{6C12D313-1E11-4E27-99A9-7D8C9FF1A96C}" dt="2025-09-26T18:41:46.847" v="1418" actId="20577"/>
          <ac:spMkLst>
            <pc:docMk/>
            <pc:sldMk cId="3519449834" sldId="346"/>
            <ac:spMk id="2" creationId="{101CE745-A33B-12E1-0354-CDE6E9C24577}"/>
          </ac:spMkLst>
        </pc:spChg>
        <pc:spChg chg="mod">
          <ac:chgData name="Mallory Stewart" userId="77bd4dbb-69f6-4a4d-93d1-0e431edc9cee" providerId="ADAL" clId="{6C12D313-1E11-4E27-99A9-7D8C9FF1A96C}" dt="2025-09-26T18:44:46.958" v="1626" actId="20577"/>
          <ac:spMkLst>
            <pc:docMk/>
            <pc:sldMk cId="3519449834" sldId="346"/>
            <ac:spMk id="3" creationId="{DA4DC71A-B5B3-F4EF-F2B5-35137D086038}"/>
          </ac:spMkLst>
        </pc:spChg>
      </pc:sldChg>
      <pc:sldChg chg="add">
        <pc:chgData name="Mallory Stewart" userId="77bd4dbb-69f6-4a4d-93d1-0e431edc9cee" providerId="ADAL" clId="{6C12D313-1E11-4E27-99A9-7D8C9FF1A96C}" dt="2025-09-25T21:16:41.435" v="257" actId="2890"/>
        <pc:sldMkLst>
          <pc:docMk/>
          <pc:sldMk cId="61421155" sldId="347"/>
        </pc:sldMkLst>
      </pc:sldChg>
      <pc:sldChg chg="add">
        <pc:chgData name="Mallory Stewart" userId="77bd4dbb-69f6-4a4d-93d1-0e431edc9cee" providerId="ADAL" clId="{6C12D313-1E11-4E27-99A9-7D8C9FF1A96C}" dt="2025-09-25T21:16:43.214" v="258" actId="2890"/>
        <pc:sldMkLst>
          <pc:docMk/>
          <pc:sldMk cId="1032382653" sldId="348"/>
        </pc:sldMkLst>
      </pc:sldChg>
      <pc:sldChg chg="addSp modSp add mod">
        <pc:chgData name="Mallory Stewart" userId="77bd4dbb-69f6-4a4d-93d1-0e431edc9cee" providerId="ADAL" clId="{6C12D313-1E11-4E27-99A9-7D8C9FF1A96C}" dt="2025-10-02T19:16:04.092" v="2926" actId="13926"/>
        <pc:sldMkLst>
          <pc:docMk/>
          <pc:sldMk cId="3294794383" sldId="349"/>
        </pc:sldMkLst>
        <pc:spChg chg="mod">
          <ac:chgData name="Mallory Stewart" userId="77bd4dbb-69f6-4a4d-93d1-0e431edc9cee" providerId="ADAL" clId="{6C12D313-1E11-4E27-99A9-7D8C9FF1A96C}" dt="2025-10-01T15:05:10.154" v="1823" actId="14100"/>
          <ac:spMkLst>
            <pc:docMk/>
            <pc:sldMk cId="3294794383" sldId="349"/>
            <ac:spMk id="2" creationId="{23D7F37C-C7A3-592A-8908-4DED4040F4AE}"/>
          </ac:spMkLst>
        </pc:spChg>
        <pc:spChg chg="add mod">
          <ac:chgData name="Mallory Stewart" userId="77bd4dbb-69f6-4a4d-93d1-0e431edc9cee" providerId="ADAL" clId="{6C12D313-1E11-4E27-99A9-7D8C9FF1A96C}" dt="2025-10-02T19:16:04.092" v="2926" actId="13926"/>
          <ac:spMkLst>
            <pc:docMk/>
            <pc:sldMk cId="3294794383" sldId="349"/>
            <ac:spMk id="4" creationId="{7D67756E-F6FA-E9A0-101E-80C9C56D38CB}"/>
          </ac:spMkLst>
        </pc:spChg>
      </pc:sldChg>
      <pc:sldChg chg="addSp modSp add mod">
        <pc:chgData name="Mallory Stewart" userId="77bd4dbb-69f6-4a4d-93d1-0e431edc9cee" providerId="ADAL" clId="{6C12D313-1E11-4E27-99A9-7D8C9FF1A96C}" dt="2025-10-01T15:52:14.019" v="2369" actId="20577"/>
        <pc:sldMkLst>
          <pc:docMk/>
          <pc:sldMk cId="1064488607" sldId="350"/>
        </pc:sldMkLst>
        <pc:spChg chg="mod">
          <ac:chgData name="Mallory Stewart" userId="77bd4dbb-69f6-4a4d-93d1-0e431edc9cee" providerId="ADAL" clId="{6C12D313-1E11-4E27-99A9-7D8C9FF1A96C}" dt="2025-10-01T15:11:06.936" v="2009" actId="120"/>
          <ac:spMkLst>
            <pc:docMk/>
            <pc:sldMk cId="1064488607" sldId="350"/>
            <ac:spMk id="2" creationId="{9A9A4DFC-450B-0D49-F0D4-B2B9789BC1FF}"/>
          </ac:spMkLst>
        </pc:spChg>
        <pc:spChg chg="add mod">
          <ac:chgData name="Mallory Stewart" userId="77bd4dbb-69f6-4a4d-93d1-0e431edc9cee" providerId="ADAL" clId="{6C12D313-1E11-4E27-99A9-7D8C9FF1A96C}" dt="2025-10-01T15:52:14.019" v="2369" actId="20577"/>
          <ac:spMkLst>
            <pc:docMk/>
            <pc:sldMk cId="1064488607" sldId="350"/>
            <ac:spMk id="4" creationId="{E15C5722-998C-61BB-E806-DFC11D703EC2}"/>
          </ac:spMkLst>
        </pc:spChg>
      </pc:sldChg>
      <pc:sldChg chg="addSp modSp add mod">
        <pc:chgData name="Mallory Stewart" userId="77bd4dbb-69f6-4a4d-93d1-0e431edc9cee" providerId="ADAL" clId="{6C12D313-1E11-4E27-99A9-7D8C9FF1A96C}" dt="2025-10-01T21:08:06.237" v="2577" actId="20577"/>
        <pc:sldMkLst>
          <pc:docMk/>
          <pc:sldMk cId="2660781921" sldId="351"/>
        </pc:sldMkLst>
        <pc:spChg chg="mod">
          <ac:chgData name="Mallory Stewart" userId="77bd4dbb-69f6-4a4d-93d1-0e431edc9cee" providerId="ADAL" clId="{6C12D313-1E11-4E27-99A9-7D8C9FF1A96C}" dt="2025-10-01T20:58:26.315" v="2501" actId="20577"/>
          <ac:spMkLst>
            <pc:docMk/>
            <pc:sldMk cId="2660781921" sldId="351"/>
            <ac:spMk id="2" creationId="{8E428450-58D8-9CBD-C30A-B752FCFF9997}"/>
          </ac:spMkLst>
        </pc:spChg>
        <pc:spChg chg="add mod">
          <ac:chgData name="Mallory Stewart" userId="77bd4dbb-69f6-4a4d-93d1-0e431edc9cee" providerId="ADAL" clId="{6C12D313-1E11-4E27-99A9-7D8C9FF1A96C}" dt="2025-10-01T21:08:06.237" v="2577" actId="20577"/>
          <ac:spMkLst>
            <pc:docMk/>
            <pc:sldMk cId="2660781921" sldId="351"/>
            <ac:spMk id="4" creationId="{C6DC5261-7AE9-CE61-8017-92DDB8C672B7}"/>
          </ac:spMkLst>
        </pc:spChg>
      </pc:sldChg>
      <pc:sldChg chg="addSp modSp add mod">
        <pc:chgData name="Mallory Stewart" userId="77bd4dbb-69f6-4a4d-93d1-0e431edc9cee" providerId="ADAL" clId="{6C12D313-1E11-4E27-99A9-7D8C9FF1A96C}" dt="2025-10-01T21:17:06.657" v="2778" actId="255"/>
        <pc:sldMkLst>
          <pc:docMk/>
          <pc:sldMk cId="3765344486" sldId="352"/>
        </pc:sldMkLst>
        <pc:spChg chg="mod">
          <ac:chgData name="Mallory Stewart" userId="77bd4dbb-69f6-4a4d-93d1-0e431edc9cee" providerId="ADAL" clId="{6C12D313-1E11-4E27-99A9-7D8C9FF1A96C}" dt="2025-10-01T21:16:09.659" v="2685" actId="14100"/>
          <ac:spMkLst>
            <pc:docMk/>
            <pc:sldMk cId="3765344486" sldId="352"/>
            <ac:spMk id="2" creationId="{0C12D710-2D05-7B10-9120-6D6D7D5D5E07}"/>
          </ac:spMkLst>
        </pc:spChg>
        <pc:spChg chg="add mod">
          <ac:chgData name="Mallory Stewart" userId="77bd4dbb-69f6-4a4d-93d1-0e431edc9cee" providerId="ADAL" clId="{6C12D313-1E11-4E27-99A9-7D8C9FF1A96C}" dt="2025-10-01T21:17:06.657" v="2778" actId="255"/>
          <ac:spMkLst>
            <pc:docMk/>
            <pc:sldMk cId="3765344486" sldId="352"/>
            <ac:spMk id="4" creationId="{27370D36-D6B0-374F-8897-0A6715DE4CD5}"/>
          </ac:spMkLst>
        </pc:spChg>
      </pc:sldChg>
      <pc:sldChg chg="modSp add mod">
        <pc:chgData name="Mallory Stewart" userId="77bd4dbb-69f6-4a4d-93d1-0e431edc9cee" providerId="ADAL" clId="{6C12D313-1E11-4E27-99A9-7D8C9FF1A96C}" dt="2025-09-26T18:18:23.945" v="1007" actId="13926"/>
        <pc:sldMkLst>
          <pc:docMk/>
          <pc:sldMk cId="404685759" sldId="353"/>
        </pc:sldMkLst>
        <pc:spChg chg="mod">
          <ac:chgData name="Mallory Stewart" userId="77bd4dbb-69f6-4a4d-93d1-0e431edc9cee" providerId="ADAL" clId="{6C12D313-1E11-4E27-99A9-7D8C9FF1A96C}" dt="2025-09-26T18:18:23.945" v="1007" actId="13926"/>
          <ac:spMkLst>
            <pc:docMk/>
            <pc:sldMk cId="404685759" sldId="353"/>
            <ac:spMk id="6" creationId="{514E823D-6F8E-428F-25D0-8D8132C39CF5}"/>
          </ac:spMkLst>
        </pc:spChg>
      </pc:sldChg>
      <pc:sldChg chg="modSp add mod">
        <pc:chgData name="Mallory Stewart" userId="77bd4dbb-69f6-4a4d-93d1-0e431edc9cee" providerId="ADAL" clId="{6C12D313-1E11-4E27-99A9-7D8C9FF1A96C}" dt="2025-09-26T18:18:37.811" v="1009" actId="13926"/>
        <pc:sldMkLst>
          <pc:docMk/>
          <pc:sldMk cId="620217403" sldId="354"/>
        </pc:sldMkLst>
        <pc:spChg chg="mod">
          <ac:chgData name="Mallory Stewart" userId="77bd4dbb-69f6-4a4d-93d1-0e431edc9cee" providerId="ADAL" clId="{6C12D313-1E11-4E27-99A9-7D8C9FF1A96C}" dt="2025-09-26T18:18:37.811" v="1009" actId="13926"/>
          <ac:spMkLst>
            <pc:docMk/>
            <pc:sldMk cId="620217403" sldId="354"/>
            <ac:spMk id="3" creationId="{C0078EB4-0C42-A3F0-8263-586823A15DAA}"/>
          </ac:spMkLst>
        </pc:spChg>
      </pc:sldChg>
      <pc:sldChg chg="modSp add mod">
        <pc:chgData name="Mallory Stewart" userId="77bd4dbb-69f6-4a4d-93d1-0e431edc9cee" providerId="ADAL" clId="{6C12D313-1E11-4E27-99A9-7D8C9FF1A96C}" dt="2025-09-26T18:18:53.884" v="1011" actId="13926"/>
        <pc:sldMkLst>
          <pc:docMk/>
          <pc:sldMk cId="3109559531" sldId="355"/>
        </pc:sldMkLst>
        <pc:spChg chg="mod">
          <ac:chgData name="Mallory Stewart" userId="77bd4dbb-69f6-4a4d-93d1-0e431edc9cee" providerId="ADAL" clId="{6C12D313-1E11-4E27-99A9-7D8C9FF1A96C}" dt="2025-09-26T18:18:53.884" v="1011" actId="13926"/>
          <ac:spMkLst>
            <pc:docMk/>
            <pc:sldMk cId="3109559531" sldId="355"/>
            <ac:spMk id="4" creationId="{5C665AD3-94EE-47E1-61B2-BA3A43297B84}"/>
          </ac:spMkLst>
        </pc:spChg>
      </pc:sldChg>
      <pc:sldChg chg="modSp add mod">
        <pc:chgData name="Mallory Stewart" userId="77bd4dbb-69f6-4a4d-93d1-0e431edc9cee" providerId="ADAL" clId="{6C12D313-1E11-4E27-99A9-7D8C9FF1A96C}" dt="2025-09-26T18:29:10.853" v="1364" actId="13926"/>
        <pc:sldMkLst>
          <pc:docMk/>
          <pc:sldMk cId="486581706" sldId="356"/>
        </pc:sldMkLst>
        <pc:spChg chg="mod">
          <ac:chgData name="Mallory Stewart" userId="77bd4dbb-69f6-4a4d-93d1-0e431edc9cee" providerId="ADAL" clId="{6C12D313-1E11-4E27-99A9-7D8C9FF1A96C}" dt="2025-09-26T18:29:10.853" v="1364" actId="13926"/>
          <ac:spMkLst>
            <pc:docMk/>
            <pc:sldMk cId="486581706" sldId="356"/>
            <ac:spMk id="3" creationId="{C36A89C2-57FC-35E3-D96F-7339642C6C73}"/>
          </ac:spMkLst>
        </pc:spChg>
      </pc:sldChg>
      <pc:sldChg chg="modSp add mod">
        <pc:chgData name="Mallory Stewart" userId="77bd4dbb-69f6-4a4d-93d1-0e431edc9cee" providerId="ADAL" clId="{6C12D313-1E11-4E27-99A9-7D8C9FF1A96C}" dt="2025-09-26T18:45:10.976" v="1628" actId="13926"/>
        <pc:sldMkLst>
          <pc:docMk/>
          <pc:sldMk cId="4179731499" sldId="357"/>
        </pc:sldMkLst>
        <pc:spChg chg="mod">
          <ac:chgData name="Mallory Stewart" userId="77bd4dbb-69f6-4a4d-93d1-0e431edc9cee" providerId="ADAL" clId="{6C12D313-1E11-4E27-99A9-7D8C9FF1A96C}" dt="2025-09-26T18:45:10.976" v="1628" actId="13926"/>
          <ac:spMkLst>
            <pc:docMk/>
            <pc:sldMk cId="4179731499" sldId="357"/>
            <ac:spMk id="3" creationId="{3ABEA916-D040-B93A-5845-3746FD620B1A}"/>
          </ac:spMkLst>
        </pc:spChg>
      </pc:sldChg>
      <pc:sldChg chg="modSp add mod ord modNotesTx">
        <pc:chgData name="Mallory Stewart" userId="77bd4dbb-69f6-4a4d-93d1-0e431edc9cee" providerId="ADAL" clId="{6C12D313-1E11-4E27-99A9-7D8C9FF1A96C}" dt="2025-10-02T20:00:38.594" v="4755" actId="20577"/>
        <pc:sldMkLst>
          <pc:docMk/>
          <pc:sldMk cId="2904912908" sldId="358"/>
        </pc:sldMkLst>
        <pc:spChg chg="mod">
          <ac:chgData name="Mallory Stewart" userId="77bd4dbb-69f6-4a4d-93d1-0e431edc9cee" providerId="ADAL" clId="{6C12D313-1E11-4E27-99A9-7D8C9FF1A96C}" dt="2025-09-26T21:19:25.075" v="1731" actId="20577"/>
          <ac:spMkLst>
            <pc:docMk/>
            <pc:sldMk cId="2904912908" sldId="358"/>
            <ac:spMk id="2" creationId="{E36C38E4-3BBE-35FA-156B-696E875170D8}"/>
          </ac:spMkLst>
        </pc:spChg>
        <pc:spChg chg="mod">
          <ac:chgData name="Mallory Stewart" userId="77bd4dbb-69f6-4a4d-93d1-0e431edc9cee" providerId="ADAL" clId="{6C12D313-1E11-4E27-99A9-7D8C9FF1A96C}" dt="2025-10-02T19:53:27.153" v="4641" actId="5793"/>
          <ac:spMkLst>
            <pc:docMk/>
            <pc:sldMk cId="2904912908" sldId="358"/>
            <ac:spMk id="3" creationId="{E40933DE-A49F-ADC4-6EA2-3478CBA95EE0}"/>
          </ac:spMkLst>
        </pc:spChg>
      </pc:sldChg>
      <pc:sldChg chg="modSp add mod">
        <pc:chgData name="Mallory Stewart" userId="77bd4dbb-69f6-4a4d-93d1-0e431edc9cee" providerId="ADAL" clId="{6C12D313-1E11-4E27-99A9-7D8C9FF1A96C}" dt="2025-10-01T15:51:55.820" v="2333" actId="20577"/>
        <pc:sldMkLst>
          <pc:docMk/>
          <pc:sldMk cId="3508529605" sldId="363"/>
        </pc:sldMkLst>
        <pc:spChg chg="mod">
          <ac:chgData name="Mallory Stewart" userId="77bd4dbb-69f6-4a4d-93d1-0e431edc9cee" providerId="ADAL" clId="{6C12D313-1E11-4E27-99A9-7D8C9FF1A96C}" dt="2025-10-01T15:51:55.820" v="2333" actId="20577"/>
          <ac:spMkLst>
            <pc:docMk/>
            <pc:sldMk cId="3508529605" sldId="363"/>
            <ac:spMk id="4" creationId="{315FC621-940E-DFBB-9C94-9711200590E4}"/>
          </ac:spMkLst>
        </pc:spChg>
      </pc:sldChg>
      <pc:sldChg chg="modSp add mod">
        <pc:chgData name="Mallory Stewart" userId="77bd4dbb-69f6-4a4d-93d1-0e431edc9cee" providerId="ADAL" clId="{6C12D313-1E11-4E27-99A9-7D8C9FF1A96C}" dt="2025-10-01T21:08:57.781" v="2585" actId="13926"/>
        <pc:sldMkLst>
          <pc:docMk/>
          <pc:sldMk cId="714599347" sldId="364"/>
        </pc:sldMkLst>
        <pc:spChg chg="mod">
          <ac:chgData name="Mallory Stewart" userId="77bd4dbb-69f6-4a4d-93d1-0e431edc9cee" providerId="ADAL" clId="{6C12D313-1E11-4E27-99A9-7D8C9FF1A96C}" dt="2025-10-01T21:08:57.781" v="2585" actId="13926"/>
          <ac:spMkLst>
            <pc:docMk/>
            <pc:sldMk cId="714599347" sldId="364"/>
            <ac:spMk id="4" creationId="{F3F21475-5BC4-D750-4722-3C7AC1D41D43}"/>
          </ac:spMkLst>
        </pc:spChg>
      </pc:sldChg>
      <pc:sldChg chg="modSp add mod">
        <pc:chgData name="Mallory Stewart" userId="77bd4dbb-69f6-4a4d-93d1-0e431edc9cee" providerId="ADAL" clId="{6C12D313-1E11-4E27-99A9-7D8C9FF1A96C}" dt="2025-10-01T21:17:16.340" v="2780" actId="13926"/>
        <pc:sldMkLst>
          <pc:docMk/>
          <pc:sldMk cId="1051580528" sldId="365"/>
        </pc:sldMkLst>
        <pc:spChg chg="mod">
          <ac:chgData name="Mallory Stewart" userId="77bd4dbb-69f6-4a4d-93d1-0e431edc9cee" providerId="ADAL" clId="{6C12D313-1E11-4E27-99A9-7D8C9FF1A96C}" dt="2025-10-01T21:17:16.340" v="2780" actId="13926"/>
          <ac:spMkLst>
            <pc:docMk/>
            <pc:sldMk cId="1051580528" sldId="365"/>
            <ac:spMk id="4" creationId="{930CF571-6423-79C2-136A-01FF50406CC0}"/>
          </ac:spMkLst>
        </pc:spChg>
      </pc:sldChg>
      <pc:sldChg chg="modSp add mod">
        <pc:chgData name="Mallory Stewart" userId="77bd4dbb-69f6-4a4d-93d1-0e431edc9cee" providerId="ADAL" clId="{6C12D313-1E11-4E27-99A9-7D8C9FF1A96C}" dt="2025-10-01T21:26:15.460" v="2922" actId="20577"/>
        <pc:sldMkLst>
          <pc:docMk/>
          <pc:sldMk cId="3120901557" sldId="366"/>
        </pc:sldMkLst>
        <pc:spChg chg="mod">
          <ac:chgData name="Mallory Stewart" userId="77bd4dbb-69f6-4a4d-93d1-0e431edc9cee" providerId="ADAL" clId="{6C12D313-1E11-4E27-99A9-7D8C9FF1A96C}" dt="2025-10-01T21:25:29.803" v="2907" actId="20577"/>
          <ac:spMkLst>
            <pc:docMk/>
            <pc:sldMk cId="3120901557" sldId="366"/>
            <ac:spMk id="2" creationId="{6DF9D6C5-C915-12D0-099E-E7F25896834E}"/>
          </ac:spMkLst>
        </pc:spChg>
        <pc:spChg chg="mod">
          <ac:chgData name="Mallory Stewart" userId="77bd4dbb-69f6-4a4d-93d1-0e431edc9cee" providerId="ADAL" clId="{6C12D313-1E11-4E27-99A9-7D8C9FF1A96C}" dt="2025-10-01T21:26:15.460" v="2922" actId="20577"/>
          <ac:spMkLst>
            <pc:docMk/>
            <pc:sldMk cId="3120901557" sldId="366"/>
            <ac:spMk id="4" creationId="{8DA2CF22-58D3-EB35-3129-0DA1BEBC2F03}"/>
          </ac:spMkLst>
        </pc:spChg>
      </pc:sldChg>
      <pc:sldChg chg="modSp add mod">
        <pc:chgData name="Mallory Stewart" userId="77bd4dbb-69f6-4a4d-93d1-0e431edc9cee" providerId="ADAL" clId="{6C12D313-1E11-4E27-99A9-7D8C9FF1A96C}" dt="2025-10-01T21:26:29.586" v="2924" actId="13926"/>
        <pc:sldMkLst>
          <pc:docMk/>
          <pc:sldMk cId="2093755437" sldId="367"/>
        </pc:sldMkLst>
        <pc:spChg chg="mod">
          <ac:chgData name="Mallory Stewart" userId="77bd4dbb-69f6-4a4d-93d1-0e431edc9cee" providerId="ADAL" clId="{6C12D313-1E11-4E27-99A9-7D8C9FF1A96C}" dt="2025-10-01T21:26:29.586" v="2924" actId="13926"/>
          <ac:spMkLst>
            <pc:docMk/>
            <pc:sldMk cId="2093755437" sldId="367"/>
            <ac:spMk id="4" creationId="{A1C01384-69A0-8668-CE21-971D906DC464}"/>
          </ac:spMkLst>
        </pc:spChg>
      </pc:sldChg>
      <pc:sldChg chg="add">
        <pc:chgData name="Mallory Stewart" userId="77bd4dbb-69f6-4a4d-93d1-0e431edc9cee" providerId="ADAL" clId="{6C12D313-1E11-4E27-99A9-7D8C9FF1A96C}" dt="2025-10-02T19:15:58.104" v="2925" actId="2890"/>
        <pc:sldMkLst>
          <pc:docMk/>
          <pc:sldMk cId="2484530374" sldId="368"/>
        </pc:sldMkLst>
      </pc:sldChg>
      <pc:sldChg chg="modSp add mod">
        <pc:chgData name="Mallory Stewart" userId="77bd4dbb-69f6-4a4d-93d1-0e431edc9cee" providerId="ADAL" clId="{6C12D313-1E11-4E27-99A9-7D8C9FF1A96C}" dt="2025-10-02T19:25:52.127" v="3349" actId="20577"/>
        <pc:sldMkLst>
          <pc:docMk/>
          <pc:sldMk cId="4127080709" sldId="369"/>
        </pc:sldMkLst>
        <pc:spChg chg="mod">
          <ac:chgData name="Mallory Stewart" userId="77bd4dbb-69f6-4a4d-93d1-0e431edc9cee" providerId="ADAL" clId="{6C12D313-1E11-4E27-99A9-7D8C9FF1A96C}" dt="2025-10-02T19:19:14.027" v="3045" actId="20577"/>
          <ac:spMkLst>
            <pc:docMk/>
            <pc:sldMk cId="4127080709" sldId="369"/>
            <ac:spMk id="2" creationId="{A147906B-0BE0-7AB9-7176-EAA3C349F405}"/>
          </ac:spMkLst>
        </pc:spChg>
        <pc:spChg chg="mod">
          <ac:chgData name="Mallory Stewart" userId="77bd4dbb-69f6-4a4d-93d1-0e431edc9cee" providerId="ADAL" clId="{6C12D313-1E11-4E27-99A9-7D8C9FF1A96C}" dt="2025-10-02T19:25:52.127" v="3349" actId="20577"/>
          <ac:spMkLst>
            <pc:docMk/>
            <pc:sldMk cId="4127080709" sldId="369"/>
            <ac:spMk id="4" creationId="{DC1D0F90-202B-1524-13B9-03877E719950}"/>
          </ac:spMkLst>
        </pc:spChg>
      </pc:sldChg>
      <pc:sldChg chg="modSp add mod">
        <pc:chgData name="Mallory Stewart" userId="77bd4dbb-69f6-4a4d-93d1-0e431edc9cee" providerId="ADAL" clId="{6C12D313-1E11-4E27-99A9-7D8C9FF1A96C}" dt="2025-10-02T19:26:17.631" v="3351" actId="13926"/>
        <pc:sldMkLst>
          <pc:docMk/>
          <pc:sldMk cId="979806401" sldId="370"/>
        </pc:sldMkLst>
        <pc:spChg chg="mod">
          <ac:chgData name="Mallory Stewart" userId="77bd4dbb-69f6-4a4d-93d1-0e431edc9cee" providerId="ADAL" clId="{6C12D313-1E11-4E27-99A9-7D8C9FF1A96C}" dt="2025-10-02T19:26:17.631" v="3351" actId="13926"/>
          <ac:spMkLst>
            <pc:docMk/>
            <pc:sldMk cId="979806401" sldId="370"/>
            <ac:spMk id="4" creationId="{2C11AB9B-85D3-E400-D5FD-236175855876}"/>
          </ac:spMkLst>
        </pc:spChg>
      </pc:sldChg>
      <pc:sldChg chg="modSp add mod">
        <pc:chgData name="Mallory Stewart" userId="77bd4dbb-69f6-4a4d-93d1-0e431edc9cee" providerId="ADAL" clId="{6C12D313-1E11-4E27-99A9-7D8C9FF1A96C}" dt="2025-10-02T19:29:36.071" v="3507" actId="20577"/>
        <pc:sldMkLst>
          <pc:docMk/>
          <pc:sldMk cId="2478891359" sldId="371"/>
        </pc:sldMkLst>
        <pc:spChg chg="mod">
          <ac:chgData name="Mallory Stewart" userId="77bd4dbb-69f6-4a4d-93d1-0e431edc9cee" providerId="ADAL" clId="{6C12D313-1E11-4E27-99A9-7D8C9FF1A96C}" dt="2025-10-02T19:27:38.973" v="3389" actId="20577"/>
          <ac:spMkLst>
            <pc:docMk/>
            <pc:sldMk cId="2478891359" sldId="371"/>
            <ac:spMk id="2" creationId="{C2295897-24E4-BCB6-7C2B-56B141B770E0}"/>
          </ac:spMkLst>
        </pc:spChg>
        <pc:spChg chg="mod">
          <ac:chgData name="Mallory Stewart" userId="77bd4dbb-69f6-4a4d-93d1-0e431edc9cee" providerId="ADAL" clId="{6C12D313-1E11-4E27-99A9-7D8C9FF1A96C}" dt="2025-10-02T19:29:36.071" v="3507" actId="20577"/>
          <ac:spMkLst>
            <pc:docMk/>
            <pc:sldMk cId="2478891359" sldId="371"/>
            <ac:spMk id="6" creationId="{5FAF955D-CDCC-F041-D4BF-FFB76822D9FF}"/>
          </ac:spMkLst>
        </pc:spChg>
      </pc:sldChg>
      <pc:sldChg chg="modSp add mod">
        <pc:chgData name="Mallory Stewart" userId="77bd4dbb-69f6-4a4d-93d1-0e431edc9cee" providerId="ADAL" clId="{6C12D313-1E11-4E27-99A9-7D8C9FF1A96C}" dt="2025-10-02T19:29:47.425" v="3509" actId="13926"/>
        <pc:sldMkLst>
          <pc:docMk/>
          <pc:sldMk cId="2666569389" sldId="372"/>
        </pc:sldMkLst>
        <pc:spChg chg="mod">
          <ac:chgData name="Mallory Stewart" userId="77bd4dbb-69f6-4a4d-93d1-0e431edc9cee" providerId="ADAL" clId="{6C12D313-1E11-4E27-99A9-7D8C9FF1A96C}" dt="2025-10-02T19:29:47.425" v="3509" actId="13926"/>
          <ac:spMkLst>
            <pc:docMk/>
            <pc:sldMk cId="2666569389" sldId="372"/>
            <ac:spMk id="6" creationId="{F4AF9C41-C230-C08E-1DBF-18E746C44A44}"/>
          </ac:spMkLst>
        </pc:spChg>
      </pc:sldChg>
      <pc:sldChg chg="modSp new mod">
        <pc:chgData name="Mallory Stewart" userId="77bd4dbb-69f6-4a4d-93d1-0e431edc9cee" providerId="ADAL" clId="{6C12D313-1E11-4E27-99A9-7D8C9FF1A96C}" dt="2025-10-02T19:36:01.189" v="3784" actId="120"/>
        <pc:sldMkLst>
          <pc:docMk/>
          <pc:sldMk cId="2099165983" sldId="373"/>
        </pc:sldMkLst>
        <pc:spChg chg="mod">
          <ac:chgData name="Mallory Stewart" userId="77bd4dbb-69f6-4a4d-93d1-0e431edc9cee" providerId="ADAL" clId="{6C12D313-1E11-4E27-99A9-7D8C9FF1A96C}" dt="2025-10-02T19:36:01.189" v="3784" actId="120"/>
          <ac:spMkLst>
            <pc:docMk/>
            <pc:sldMk cId="2099165983" sldId="373"/>
            <ac:spMk id="2" creationId="{6A96818C-1EF9-74CF-E354-3FEC58AC0B14}"/>
          </ac:spMkLst>
        </pc:spChg>
        <pc:spChg chg="mod">
          <ac:chgData name="Mallory Stewart" userId="77bd4dbb-69f6-4a4d-93d1-0e431edc9cee" providerId="ADAL" clId="{6C12D313-1E11-4E27-99A9-7D8C9FF1A96C}" dt="2025-10-02T19:35:53.837" v="3783" actId="12"/>
          <ac:spMkLst>
            <pc:docMk/>
            <pc:sldMk cId="2099165983" sldId="373"/>
            <ac:spMk id="3" creationId="{737ED460-0873-D473-A732-BEA0D6D64DD3}"/>
          </ac:spMkLst>
        </pc:spChg>
      </pc:sldChg>
      <pc:sldChg chg="modSp add mod">
        <pc:chgData name="Mallory Stewart" userId="77bd4dbb-69f6-4a4d-93d1-0e431edc9cee" providerId="ADAL" clId="{6C12D313-1E11-4E27-99A9-7D8C9FF1A96C}" dt="2025-10-02T19:36:19.834" v="3788" actId="13926"/>
        <pc:sldMkLst>
          <pc:docMk/>
          <pc:sldMk cId="2784265544" sldId="374"/>
        </pc:sldMkLst>
        <pc:spChg chg="mod">
          <ac:chgData name="Mallory Stewart" userId="77bd4dbb-69f6-4a4d-93d1-0e431edc9cee" providerId="ADAL" clId="{6C12D313-1E11-4E27-99A9-7D8C9FF1A96C}" dt="2025-10-02T19:36:12.087" v="3787" actId="1076"/>
          <ac:spMkLst>
            <pc:docMk/>
            <pc:sldMk cId="2784265544" sldId="374"/>
            <ac:spMk id="2" creationId="{7CDB4227-F815-69ED-860E-8AE208390D06}"/>
          </ac:spMkLst>
        </pc:spChg>
        <pc:spChg chg="mod">
          <ac:chgData name="Mallory Stewart" userId="77bd4dbb-69f6-4a4d-93d1-0e431edc9cee" providerId="ADAL" clId="{6C12D313-1E11-4E27-99A9-7D8C9FF1A96C}" dt="2025-10-02T19:36:19.834" v="3788" actId="13926"/>
          <ac:spMkLst>
            <pc:docMk/>
            <pc:sldMk cId="2784265544" sldId="374"/>
            <ac:spMk id="3" creationId="{123EB2E2-F171-3703-060C-6812BF7AAC00}"/>
          </ac:spMkLst>
        </pc:spChg>
      </pc:sldChg>
      <pc:sldChg chg="modSp new mod">
        <pc:chgData name="Mallory Stewart" userId="77bd4dbb-69f6-4a4d-93d1-0e431edc9cee" providerId="ADAL" clId="{6C12D313-1E11-4E27-99A9-7D8C9FF1A96C}" dt="2025-10-02T19:43:06.960" v="4181" actId="120"/>
        <pc:sldMkLst>
          <pc:docMk/>
          <pc:sldMk cId="656799851" sldId="375"/>
        </pc:sldMkLst>
        <pc:spChg chg="mod">
          <ac:chgData name="Mallory Stewart" userId="77bd4dbb-69f6-4a4d-93d1-0e431edc9cee" providerId="ADAL" clId="{6C12D313-1E11-4E27-99A9-7D8C9FF1A96C}" dt="2025-10-02T19:43:06.960" v="4181" actId="120"/>
          <ac:spMkLst>
            <pc:docMk/>
            <pc:sldMk cId="656799851" sldId="375"/>
            <ac:spMk id="2" creationId="{75F5AD1B-29A7-EAC9-31BD-0C9270DF74C9}"/>
          </ac:spMkLst>
        </pc:spChg>
        <pc:spChg chg="mod">
          <ac:chgData name="Mallory Stewart" userId="77bd4dbb-69f6-4a4d-93d1-0e431edc9cee" providerId="ADAL" clId="{6C12D313-1E11-4E27-99A9-7D8C9FF1A96C}" dt="2025-10-02T19:41:05.298" v="4067" actId="13926"/>
          <ac:spMkLst>
            <pc:docMk/>
            <pc:sldMk cId="656799851" sldId="375"/>
            <ac:spMk id="3" creationId="{ECBA9AB4-62CC-A748-5DC1-3BE537F51523}"/>
          </ac:spMkLst>
        </pc:spChg>
      </pc:sldChg>
      <pc:sldChg chg="modSp add mod">
        <pc:chgData name="Mallory Stewart" userId="77bd4dbb-69f6-4a4d-93d1-0e431edc9cee" providerId="ADAL" clId="{6C12D313-1E11-4E27-99A9-7D8C9FF1A96C}" dt="2025-10-02T19:43:24.503" v="4182" actId="120"/>
        <pc:sldMkLst>
          <pc:docMk/>
          <pc:sldMk cId="3047232015" sldId="376"/>
        </pc:sldMkLst>
        <pc:spChg chg="mod">
          <ac:chgData name="Mallory Stewart" userId="77bd4dbb-69f6-4a4d-93d1-0e431edc9cee" providerId="ADAL" clId="{6C12D313-1E11-4E27-99A9-7D8C9FF1A96C}" dt="2025-10-02T19:43:24.503" v="4182" actId="120"/>
          <ac:spMkLst>
            <pc:docMk/>
            <pc:sldMk cId="3047232015" sldId="376"/>
            <ac:spMk id="2" creationId="{5C1ACD39-6822-C444-C7C8-594184934EED}"/>
          </ac:spMkLst>
        </pc:spChg>
      </pc:sldChg>
      <pc:sldChg chg="modSp new mod">
        <pc:chgData name="Mallory Stewart" userId="77bd4dbb-69f6-4a4d-93d1-0e431edc9cee" providerId="ADAL" clId="{6C12D313-1E11-4E27-99A9-7D8C9FF1A96C}" dt="2025-10-02T19:49:41.543" v="4533" actId="20577"/>
        <pc:sldMkLst>
          <pc:docMk/>
          <pc:sldMk cId="384471915" sldId="377"/>
        </pc:sldMkLst>
        <pc:spChg chg="mod">
          <ac:chgData name="Mallory Stewart" userId="77bd4dbb-69f6-4a4d-93d1-0e431edc9cee" providerId="ADAL" clId="{6C12D313-1E11-4E27-99A9-7D8C9FF1A96C}" dt="2025-10-02T19:43:51.268" v="4221" actId="20577"/>
          <ac:spMkLst>
            <pc:docMk/>
            <pc:sldMk cId="384471915" sldId="377"/>
            <ac:spMk id="2" creationId="{5916F4E4-207B-0BBB-92E2-47DA544B5671}"/>
          </ac:spMkLst>
        </pc:spChg>
        <pc:spChg chg="mod">
          <ac:chgData name="Mallory Stewart" userId="77bd4dbb-69f6-4a4d-93d1-0e431edc9cee" providerId="ADAL" clId="{6C12D313-1E11-4E27-99A9-7D8C9FF1A96C}" dt="2025-10-02T19:49:41.543" v="4533" actId="20577"/>
          <ac:spMkLst>
            <pc:docMk/>
            <pc:sldMk cId="384471915" sldId="377"/>
            <ac:spMk id="3" creationId="{1A71EBAB-3A8E-9EF1-229D-CF2374260E62}"/>
          </ac:spMkLst>
        </pc:spChg>
      </pc:sldChg>
      <pc:sldChg chg="modSp add mod">
        <pc:chgData name="Mallory Stewart" userId="77bd4dbb-69f6-4a4d-93d1-0e431edc9cee" providerId="ADAL" clId="{6C12D313-1E11-4E27-99A9-7D8C9FF1A96C}" dt="2025-10-02T19:50:15.040" v="4538" actId="13926"/>
        <pc:sldMkLst>
          <pc:docMk/>
          <pc:sldMk cId="1662547560" sldId="378"/>
        </pc:sldMkLst>
        <pc:spChg chg="mod">
          <ac:chgData name="Mallory Stewart" userId="77bd4dbb-69f6-4a4d-93d1-0e431edc9cee" providerId="ADAL" clId="{6C12D313-1E11-4E27-99A9-7D8C9FF1A96C}" dt="2025-10-02T19:50:15.040" v="4538" actId="13926"/>
          <ac:spMkLst>
            <pc:docMk/>
            <pc:sldMk cId="1662547560" sldId="378"/>
            <ac:spMk id="3" creationId="{214DADF9-8890-F66C-2BD5-5721C8EB94B2}"/>
          </ac:spMkLst>
        </pc:spChg>
      </pc:sldChg>
      <pc:sldChg chg="addSp delSp modSp new mod modClrScheme chgLayout">
        <pc:chgData name="Mallory Stewart" userId="77bd4dbb-69f6-4a4d-93d1-0e431edc9cee" providerId="ADAL" clId="{6C12D313-1E11-4E27-99A9-7D8C9FF1A96C}" dt="2025-10-02T19:52:40.024" v="4568" actId="1076"/>
        <pc:sldMkLst>
          <pc:docMk/>
          <pc:sldMk cId="2282673417" sldId="379"/>
        </pc:sldMkLst>
        <pc:spChg chg="add mod ord">
          <ac:chgData name="Mallory Stewart" userId="77bd4dbb-69f6-4a4d-93d1-0e431edc9cee" providerId="ADAL" clId="{6C12D313-1E11-4E27-99A9-7D8C9FF1A96C}" dt="2025-10-02T19:52:40.024" v="4568" actId="1076"/>
          <ac:spMkLst>
            <pc:docMk/>
            <pc:sldMk cId="2282673417" sldId="379"/>
            <ac:spMk id="4" creationId="{F2E08F67-F982-2772-B849-9FA12DC47123}"/>
          </ac:spMkLst>
        </pc:spChg>
      </pc:sldChg>
      <pc:sldMasterChg chg="setBg modSldLayout">
        <pc:chgData name="Mallory Stewart" userId="77bd4dbb-69f6-4a4d-93d1-0e431edc9cee" providerId="ADAL" clId="{6C12D313-1E11-4E27-99A9-7D8C9FF1A96C}" dt="2025-09-25T20:50:49.332" v="14"/>
        <pc:sldMasterMkLst>
          <pc:docMk/>
          <pc:sldMasterMk cId="3770414568" sldId="2147483648"/>
        </pc:sldMasterMkLst>
        <pc:sldLayoutChg chg="setBg">
          <pc:chgData name="Mallory Stewart" userId="77bd4dbb-69f6-4a4d-93d1-0e431edc9cee" providerId="ADAL" clId="{6C12D313-1E11-4E27-99A9-7D8C9FF1A96C}" dt="2025-09-25T20:50:49.332" v="14"/>
          <pc:sldLayoutMkLst>
            <pc:docMk/>
            <pc:sldMasterMk cId="3770414568" sldId="2147483648"/>
            <pc:sldLayoutMk cId="285774969" sldId="2147483649"/>
          </pc:sldLayoutMkLst>
        </pc:sldLayoutChg>
        <pc:sldLayoutChg chg="setBg">
          <pc:chgData name="Mallory Stewart" userId="77bd4dbb-69f6-4a4d-93d1-0e431edc9cee" providerId="ADAL" clId="{6C12D313-1E11-4E27-99A9-7D8C9FF1A96C}" dt="2025-09-25T20:50:49.332" v="14"/>
          <pc:sldLayoutMkLst>
            <pc:docMk/>
            <pc:sldMasterMk cId="3770414568" sldId="2147483648"/>
            <pc:sldLayoutMk cId="1753735504" sldId="2147483650"/>
          </pc:sldLayoutMkLst>
        </pc:sldLayoutChg>
        <pc:sldLayoutChg chg="setBg">
          <pc:chgData name="Mallory Stewart" userId="77bd4dbb-69f6-4a4d-93d1-0e431edc9cee" providerId="ADAL" clId="{6C12D313-1E11-4E27-99A9-7D8C9FF1A96C}" dt="2025-09-25T20:50:49.332" v="14"/>
          <pc:sldLayoutMkLst>
            <pc:docMk/>
            <pc:sldMasterMk cId="3770414568" sldId="2147483648"/>
            <pc:sldLayoutMk cId="4179101974" sldId="2147483651"/>
          </pc:sldLayoutMkLst>
        </pc:sldLayoutChg>
        <pc:sldLayoutChg chg="setBg">
          <pc:chgData name="Mallory Stewart" userId="77bd4dbb-69f6-4a4d-93d1-0e431edc9cee" providerId="ADAL" clId="{6C12D313-1E11-4E27-99A9-7D8C9FF1A96C}" dt="2025-09-25T20:50:49.332" v="14"/>
          <pc:sldLayoutMkLst>
            <pc:docMk/>
            <pc:sldMasterMk cId="3770414568" sldId="2147483648"/>
            <pc:sldLayoutMk cId="1757902269" sldId="2147483652"/>
          </pc:sldLayoutMkLst>
        </pc:sldLayoutChg>
        <pc:sldLayoutChg chg="setBg">
          <pc:chgData name="Mallory Stewart" userId="77bd4dbb-69f6-4a4d-93d1-0e431edc9cee" providerId="ADAL" clId="{6C12D313-1E11-4E27-99A9-7D8C9FF1A96C}" dt="2025-09-25T20:50:49.332" v="14"/>
          <pc:sldLayoutMkLst>
            <pc:docMk/>
            <pc:sldMasterMk cId="3770414568" sldId="2147483648"/>
            <pc:sldLayoutMk cId="1269138339" sldId="2147483653"/>
          </pc:sldLayoutMkLst>
        </pc:sldLayoutChg>
        <pc:sldLayoutChg chg="setBg">
          <pc:chgData name="Mallory Stewart" userId="77bd4dbb-69f6-4a4d-93d1-0e431edc9cee" providerId="ADAL" clId="{6C12D313-1E11-4E27-99A9-7D8C9FF1A96C}" dt="2025-09-25T20:50:49.332" v="14"/>
          <pc:sldLayoutMkLst>
            <pc:docMk/>
            <pc:sldMasterMk cId="3770414568" sldId="2147483648"/>
            <pc:sldLayoutMk cId="859853951" sldId="2147483654"/>
          </pc:sldLayoutMkLst>
        </pc:sldLayoutChg>
        <pc:sldLayoutChg chg="setBg">
          <pc:chgData name="Mallory Stewart" userId="77bd4dbb-69f6-4a4d-93d1-0e431edc9cee" providerId="ADAL" clId="{6C12D313-1E11-4E27-99A9-7D8C9FF1A96C}" dt="2025-09-25T20:50:49.332" v="14"/>
          <pc:sldLayoutMkLst>
            <pc:docMk/>
            <pc:sldMasterMk cId="3770414568" sldId="2147483648"/>
            <pc:sldLayoutMk cId="3180044749" sldId="2147483655"/>
          </pc:sldLayoutMkLst>
        </pc:sldLayoutChg>
        <pc:sldLayoutChg chg="setBg">
          <pc:chgData name="Mallory Stewart" userId="77bd4dbb-69f6-4a4d-93d1-0e431edc9cee" providerId="ADAL" clId="{6C12D313-1E11-4E27-99A9-7D8C9FF1A96C}" dt="2025-09-25T20:50:49.332" v="14"/>
          <pc:sldLayoutMkLst>
            <pc:docMk/>
            <pc:sldMasterMk cId="3770414568" sldId="2147483648"/>
            <pc:sldLayoutMk cId="905003441" sldId="2147483656"/>
          </pc:sldLayoutMkLst>
        </pc:sldLayoutChg>
        <pc:sldLayoutChg chg="setBg">
          <pc:chgData name="Mallory Stewart" userId="77bd4dbb-69f6-4a4d-93d1-0e431edc9cee" providerId="ADAL" clId="{6C12D313-1E11-4E27-99A9-7D8C9FF1A96C}" dt="2025-09-25T20:50:49.332" v="14"/>
          <pc:sldLayoutMkLst>
            <pc:docMk/>
            <pc:sldMasterMk cId="3770414568" sldId="2147483648"/>
            <pc:sldLayoutMk cId="281160935" sldId="2147483657"/>
          </pc:sldLayoutMkLst>
        </pc:sldLayoutChg>
        <pc:sldLayoutChg chg="setBg">
          <pc:chgData name="Mallory Stewart" userId="77bd4dbb-69f6-4a4d-93d1-0e431edc9cee" providerId="ADAL" clId="{6C12D313-1E11-4E27-99A9-7D8C9FF1A96C}" dt="2025-09-25T20:50:49.332" v="14"/>
          <pc:sldLayoutMkLst>
            <pc:docMk/>
            <pc:sldMasterMk cId="3770414568" sldId="2147483648"/>
            <pc:sldLayoutMk cId="2989391332" sldId="2147483658"/>
          </pc:sldLayoutMkLst>
        </pc:sldLayoutChg>
        <pc:sldLayoutChg chg="setBg">
          <pc:chgData name="Mallory Stewart" userId="77bd4dbb-69f6-4a4d-93d1-0e431edc9cee" providerId="ADAL" clId="{6C12D313-1E11-4E27-99A9-7D8C9FF1A96C}" dt="2025-09-25T20:50:49.332" v="14"/>
          <pc:sldLayoutMkLst>
            <pc:docMk/>
            <pc:sldMasterMk cId="3770414568" sldId="2147483648"/>
            <pc:sldLayoutMk cId="124490275" sldId="2147483659"/>
          </pc:sldLayoutMkLst>
        </pc:sldLayoutChg>
      </pc:sldMasterChg>
    </pc:docChg>
  </pc:docChgLst>
  <pc:docChgLst>
    <pc:chgData name="Angie Albright" userId="S::aalbright@hacap.org::15f4e098-19a9-48c8-b5c2-4960564909ff" providerId="AD" clId="Web-{7792789C-DCE9-2372-4DBA-FCA6EA05FE10}"/>
    <pc:docChg chg="addSld delSld modSld">
      <pc:chgData name="Angie Albright" userId="S::aalbright@hacap.org::15f4e098-19a9-48c8-b5c2-4960564909ff" providerId="AD" clId="Web-{7792789C-DCE9-2372-4DBA-FCA6EA05FE10}" dt="2025-10-16T16:23:51.098" v="186"/>
      <pc:docMkLst>
        <pc:docMk/>
      </pc:docMkLst>
      <pc:sldChg chg="addSp delSp modSp">
        <pc:chgData name="Angie Albright" userId="S::aalbright@hacap.org::15f4e098-19a9-48c8-b5c2-4960564909ff" providerId="AD" clId="Web-{7792789C-DCE9-2372-4DBA-FCA6EA05FE10}" dt="2025-10-16T14:20:02.464" v="125" actId="1076"/>
        <pc:sldMkLst>
          <pc:docMk/>
          <pc:sldMk cId="1064817504" sldId="338"/>
        </pc:sldMkLst>
        <pc:picChg chg="add mod">
          <ac:chgData name="Angie Albright" userId="S::aalbright@hacap.org::15f4e098-19a9-48c8-b5c2-4960564909ff" providerId="AD" clId="Web-{7792789C-DCE9-2372-4DBA-FCA6EA05FE10}" dt="2025-10-16T14:20:02.464" v="125" actId="1076"/>
          <ac:picMkLst>
            <pc:docMk/>
            <pc:sldMk cId="1064817504" sldId="338"/>
            <ac:picMk id="14" creationId="{AFB33F4F-DE5A-E808-D6FA-8217776D6040}"/>
          </ac:picMkLst>
        </pc:picChg>
      </pc:sldChg>
      <pc:sldChg chg="addSp delSp modSp new">
        <pc:chgData name="Angie Albright" userId="S::aalbright@hacap.org::15f4e098-19a9-48c8-b5c2-4960564909ff" providerId="AD" clId="Web-{7792789C-DCE9-2372-4DBA-FCA6EA05FE10}" dt="2025-10-16T16:13:34.534" v="182" actId="1076"/>
        <pc:sldMkLst>
          <pc:docMk/>
          <pc:sldMk cId="360034183" sldId="385"/>
        </pc:sldMkLst>
        <pc:picChg chg="add mod">
          <ac:chgData name="Angie Albright" userId="S::aalbright@hacap.org::15f4e098-19a9-48c8-b5c2-4960564909ff" providerId="AD" clId="Web-{7792789C-DCE9-2372-4DBA-FCA6EA05FE10}" dt="2025-10-16T16:13:15.222" v="176" actId="1076"/>
          <ac:picMkLst>
            <pc:docMk/>
            <pc:sldMk cId="360034183" sldId="385"/>
            <ac:picMk id="2" creationId="{726CBEE5-5274-E0EC-0BC6-C0A80111D635}"/>
          </ac:picMkLst>
        </pc:picChg>
        <pc:picChg chg="add mod">
          <ac:chgData name="Angie Albright" userId="S::aalbright@hacap.org::15f4e098-19a9-48c8-b5c2-4960564909ff" providerId="AD" clId="Web-{7792789C-DCE9-2372-4DBA-FCA6EA05FE10}" dt="2025-10-16T16:13:16.737" v="177" actId="1076"/>
          <ac:picMkLst>
            <pc:docMk/>
            <pc:sldMk cId="360034183" sldId="385"/>
            <ac:picMk id="3" creationId="{BCC561F1-1BC4-FDC9-A8D8-8448FCCE92DC}"/>
          </ac:picMkLst>
        </pc:picChg>
        <pc:picChg chg="add mod">
          <ac:chgData name="Angie Albright" userId="S::aalbright@hacap.org::15f4e098-19a9-48c8-b5c2-4960564909ff" providerId="AD" clId="Web-{7792789C-DCE9-2372-4DBA-FCA6EA05FE10}" dt="2025-10-16T16:13:18.472" v="178" actId="1076"/>
          <ac:picMkLst>
            <pc:docMk/>
            <pc:sldMk cId="360034183" sldId="385"/>
            <ac:picMk id="5" creationId="{19D37EA6-C0FB-408C-9070-35665AAA120A}"/>
          </ac:picMkLst>
        </pc:picChg>
        <pc:picChg chg="add mod">
          <ac:chgData name="Angie Albright" userId="S::aalbright@hacap.org::15f4e098-19a9-48c8-b5c2-4960564909ff" providerId="AD" clId="Web-{7792789C-DCE9-2372-4DBA-FCA6EA05FE10}" dt="2025-10-16T16:13:25.441" v="179" actId="1076"/>
          <ac:picMkLst>
            <pc:docMk/>
            <pc:sldMk cId="360034183" sldId="385"/>
            <ac:picMk id="6" creationId="{4B17CE08-DE0F-E281-EF12-50B83577A928}"/>
          </ac:picMkLst>
        </pc:picChg>
        <pc:picChg chg="add mod">
          <ac:chgData name="Angie Albright" userId="S::aalbright@hacap.org::15f4e098-19a9-48c8-b5c2-4960564909ff" providerId="AD" clId="Web-{7792789C-DCE9-2372-4DBA-FCA6EA05FE10}" dt="2025-10-16T16:13:27.894" v="180" actId="1076"/>
          <ac:picMkLst>
            <pc:docMk/>
            <pc:sldMk cId="360034183" sldId="385"/>
            <ac:picMk id="7" creationId="{B228F609-AE5F-9727-0E23-5B663F8DBFF4}"/>
          </ac:picMkLst>
        </pc:picChg>
        <pc:picChg chg="add mod">
          <ac:chgData name="Angie Albright" userId="S::aalbright@hacap.org::15f4e098-19a9-48c8-b5c2-4960564909ff" providerId="AD" clId="Web-{7792789C-DCE9-2372-4DBA-FCA6EA05FE10}" dt="2025-10-16T16:13:34.534" v="182" actId="1076"/>
          <ac:picMkLst>
            <pc:docMk/>
            <pc:sldMk cId="360034183" sldId="385"/>
            <ac:picMk id="8" creationId="{566A245D-EC1D-31C3-2883-5617371E57F3}"/>
          </ac:picMkLst>
        </pc:picChg>
        <pc:picChg chg="add mod">
          <ac:chgData name="Angie Albright" userId="S::aalbright@hacap.org::15f4e098-19a9-48c8-b5c2-4960564909ff" providerId="AD" clId="Web-{7792789C-DCE9-2372-4DBA-FCA6EA05FE10}" dt="2025-10-16T16:13:32.112" v="181" actId="1076"/>
          <ac:picMkLst>
            <pc:docMk/>
            <pc:sldMk cId="360034183" sldId="385"/>
            <ac:picMk id="10" creationId="{650895F2-806A-EC0C-A06C-63AC3315522D}"/>
          </ac:picMkLst>
        </pc:picChg>
      </pc:sldChg>
      <pc:sldChg chg="delSp new del">
        <pc:chgData name="Angie Albright" userId="S::aalbright@hacap.org::15f4e098-19a9-48c8-b5c2-4960564909ff" providerId="AD" clId="Web-{7792789C-DCE9-2372-4DBA-FCA6EA05FE10}" dt="2025-10-16T16:23:51.098" v="186"/>
        <pc:sldMkLst>
          <pc:docMk/>
          <pc:sldMk cId="2640430358" sldId="386"/>
        </pc:sldMkLst>
      </pc:sldChg>
    </pc:docChg>
  </pc:docChgLst>
  <pc:docChgLst>
    <pc:chgData name="Mallory Stewart" userId="S::mstewart@hacap.org::77bd4dbb-69f6-4a4d-93d1-0e431edc9cee" providerId="AD" clId="Web-{C97F4EA9-5166-1A34-FD34-FB6D01C1661A}"/>
    <pc:docChg chg="modSld">
      <pc:chgData name="Mallory Stewart" userId="S::mstewart@hacap.org::77bd4dbb-69f6-4a4d-93d1-0e431edc9cee" providerId="AD" clId="Web-{C97F4EA9-5166-1A34-FD34-FB6D01C1661A}" dt="2025-09-25T20:40:00.356" v="12" actId="20577"/>
      <pc:docMkLst>
        <pc:docMk/>
      </pc:docMkLst>
      <pc:sldChg chg="addSp delSp modSp">
        <pc:chgData name="Mallory Stewart" userId="S::mstewart@hacap.org::77bd4dbb-69f6-4a4d-93d1-0e431edc9cee" providerId="AD" clId="Web-{C97F4EA9-5166-1A34-FD34-FB6D01C1661A}" dt="2025-09-25T20:39:05.950" v="4" actId="20577"/>
        <pc:sldMkLst>
          <pc:docMk/>
          <pc:sldMk cId="1206849388" sldId="256"/>
        </pc:sldMkLst>
        <pc:spChg chg="add del mod">
          <ac:chgData name="Mallory Stewart" userId="S::mstewart@hacap.org::77bd4dbb-69f6-4a4d-93d1-0e431edc9cee" providerId="AD" clId="Web-{C97F4EA9-5166-1A34-FD34-FB6D01C1661A}" dt="2025-09-25T20:39:05.950" v="4" actId="20577"/>
          <ac:spMkLst>
            <pc:docMk/>
            <pc:sldMk cId="1206849388" sldId="256"/>
            <ac:spMk id="3" creationId="{4043D4FE-7670-9698-B4EA-72377247E743}"/>
          </ac:spMkLst>
        </pc:spChg>
      </pc:sldChg>
      <pc:sldChg chg="modSp">
        <pc:chgData name="Mallory Stewart" userId="S::mstewart@hacap.org::77bd4dbb-69f6-4a4d-93d1-0e431edc9cee" providerId="AD" clId="Web-{C97F4EA9-5166-1A34-FD34-FB6D01C1661A}" dt="2025-09-25T20:40:00.356" v="12" actId="20577"/>
        <pc:sldMkLst>
          <pc:docMk/>
          <pc:sldMk cId="728094129" sldId="259"/>
        </pc:sldMkLst>
        <pc:spChg chg="mod">
          <ac:chgData name="Mallory Stewart" userId="S::mstewart@hacap.org::77bd4dbb-69f6-4a4d-93d1-0e431edc9cee" providerId="AD" clId="Web-{C97F4EA9-5166-1A34-FD34-FB6D01C1661A}" dt="2025-09-25T20:40:00.356" v="12" actId="20577"/>
          <ac:spMkLst>
            <pc:docMk/>
            <pc:sldMk cId="728094129" sldId="259"/>
            <ac:spMk id="7" creationId="{325AB48C-1A75-29C0-20AD-356A48C385D5}"/>
          </ac:spMkLst>
        </pc:spChg>
      </pc:sldChg>
    </pc:docChg>
  </pc:docChgLst>
  <pc:docChgLst>
    <pc:chgData name="Mallory Stewart" userId="S::mstewart@hacap.org::77bd4dbb-69f6-4a4d-93d1-0e431edc9cee" providerId="AD" clId="Web-{BF361905-52BC-A0C1-6957-163F83E26A6D}"/>
    <pc:docChg chg="addSld modSld">
      <pc:chgData name="Mallory Stewart" userId="S::mstewart@hacap.org::77bd4dbb-69f6-4a4d-93d1-0e431edc9cee" providerId="AD" clId="Web-{BF361905-52BC-A0C1-6957-163F83E26A6D}" dt="2025-09-30T21:30:40.868" v="370" actId="20577"/>
      <pc:docMkLst>
        <pc:docMk/>
      </pc:docMkLst>
      <pc:sldChg chg="addSp delSp modSp mod modClrScheme chgLayout">
        <pc:chgData name="Mallory Stewart" userId="S::mstewart@hacap.org::77bd4dbb-69f6-4a4d-93d1-0e431edc9cee" providerId="AD" clId="Web-{BF361905-52BC-A0C1-6957-163F83E26A6D}" dt="2025-09-30T20:44:08.950" v="215" actId="20577"/>
        <pc:sldMkLst>
          <pc:docMk/>
          <pc:sldMk cId="61421155" sldId="347"/>
        </pc:sldMkLst>
        <pc:spChg chg="mod ord">
          <ac:chgData name="Mallory Stewart" userId="S::mstewart@hacap.org::77bd4dbb-69f6-4a4d-93d1-0e431edc9cee" providerId="AD" clId="Web-{BF361905-52BC-A0C1-6957-163F83E26A6D}" dt="2025-09-30T20:36:49.518" v="85" actId="1076"/>
          <ac:spMkLst>
            <pc:docMk/>
            <pc:sldMk cId="61421155" sldId="347"/>
            <ac:spMk id="2" creationId="{70395FA0-7122-1EC7-8020-1C0D61DB7832}"/>
          </ac:spMkLst>
        </pc:spChg>
        <pc:spChg chg="mod ord">
          <ac:chgData name="Mallory Stewart" userId="S::mstewart@hacap.org::77bd4dbb-69f6-4a4d-93d1-0e431edc9cee" providerId="AD" clId="Web-{BF361905-52BC-A0C1-6957-163F83E26A6D}" dt="2025-09-30T20:36:05.283" v="79"/>
          <ac:spMkLst>
            <pc:docMk/>
            <pc:sldMk cId="61421155" sldId="347"/>
            <ac:spMk id="3" creationId="{871E4D6B-ECF2-E6C9-95A3-A0968BAF3A27}"/>
          </ac:spMkLst>
        </pc:spChg>
        <pc:spChg chg="add mod">
          <ac:chgData name="Mallory Stewart" userId="S::mstewart@hacap.org::77bd4dbb-69f6-4a4d-93d1-0e431edc9cee" providerId="AD" clId="Web-{BF361905-52BC-A0C1-6957-163F83E26A6D}" dt="2025-09-30T20:44:08.950" v="215" actId="20577"/>
          <ac:spMkLst>
            <pc:docMk/>
            <pc:sldMk cId="61421155" sldId="347"/>
            <ac:spMk id="5" creationId="{0CC53429-6D5A-CA9C-DF02-25CCA748AC3A}"/>
          </ac:spMkLst>
        </pc:spChg>
      </pc:sldChg>
      <pc:sldChg chg="addSp delSp modSp">
        <pc:chgData name="Mallory Stewart" userId="S::mstewart@hacap.org::77bd4dbb-69f6-4a4d-93d1-0e431edc9cee" providerId="AD" clId="Web-{BF361905-52BC-A0C1-6957-163F83E26A6D}" dt="2025-09-30T21:30:25.977" v="368" actId="20577"/>
        <pc:sldMkLst>
          <pc:docMk/>
          <pc:sldMk cId="1032382653" sldId="348"/>
        </pc:sldMkLst>
        <pc:spChg chg="mod">
          <ac:chgData name="Mallory Stewart" userId="S::mstewart@hacap.org::77bd4dbb-69f6-4a4d-93d1-0e431edc9cee" providerId="AD" clId="Web-{BF361905-52BC-A0C1-6957-163F83E26A6D}" dt="2025-09-30T21:28:16.191" v="318" actId="20577"/>
          <ac:spMkLst>
            <pc:docMk/>
            <pc:sldMk cId="1032382653" sldId="348"/>
            <ac:spMk id="2" creationId="{4C8C70C3-82C5-935A-8833-E3F9DBA01021}"/>
          </ac:spMkLst>
        </pc:spChg>
        <pc:spChg chg="add mod">
          <ac:chgData name="Mallory Stewart" userId="S::mstewart@hacap.org::77bd4dbb-69f6-4a4d-93d1-0e431edc9cee" providerId="AD" clId="Web-{BF361905-52BC-A0C1-6957-163F83E26A6D}" dt="2025-09-30T21:30:25.977" v="368" actId="20577"/>
          <ac:spMkLst>
            <pc:docMk/>
            <pc:sldMk cId="1032382653" sldId="348"/>
            <ac:spMk id="5" creationId="{6B665194-36DD-7B92-C3DC-93E7EB708A4F}"/>
          </ac:spMkLst>
        </pc:spChg>
      </pc:sldChg>
      <pc:sldChg chg="modSp">
        <pc:chgData name="Mallory Stewart" userId="S::mstewart@hacap.org::77bd4dbb-69f6-4a4d-93d1-0e431edc9cee" providerId="AD" clId="Web-{BF361905-52BC-A0C1-6957-163F83E26A6D}" dt="2025-09-30T20:50:11.147" v="291" actId="1076"/>
        <pc:sldMkLst>
          <pc:docMk/>
          <pc:sldMk cId="2904912908" sldId="358"/>
        </pc:sldMkLst>
        <pc:spChg chg="mod">
          <ac:chgData name="Mallory Stewart" userId="S::mstewart@hacap.org::77bd4dbb-69f6-4a4d-93d1-0e431edc9cee" providerId="AD" clId="Web-{BF361905-52BC-A0C1-6957-163F83E26A6D}" dt="2025-09-30T20:50:11.147" v="291" actId="1076"/>
          <ac:spMkLst>
            <pc:docMk/>
            <pc:sldMk cId="2904912908" sldId="358"/>
            <ac:spMk id="3" creationId="{E40933DE-A49F-ADC4-6EA2-3478CBA95EE0}"/>
          </ac:spMkLst>
        </pc:spChg>
      </pc:sldChg>
      <pc:sldChg chg="modSp add replId">
        <pc:chgData name="Mallory Stewart" userId="S::mstewart@hacap.org::77bd4dbb-69f6-4a4d-93d1-0e431edc9cee" providerId="AD" clId="Web-{BF361905-52BC-A0C1-6957-163F83E26A6D}" dt="2025-09-30T20:44:01.731" v="199" actId="20577"/>
        <pc:sldMkLst>
          <pc:docMk/>
          <pc:sldMk cId="2652039430" sldId="359"/>
        </pc:sldMkLst>
        <pc:spChg chg="mod">
          <ac:chgData name="Mallory Stewart" userId="S::mstewart@hacap.org::77bd4dbb-69f6-4a4d-93d1-0e431edc9cee" providerId="AD" clId="Web-{BF361905-52BC-A0C1-6957-163F83E26A6D}" dt="2025-09-30T20:44:01.731" v="199" actId="20577"/>
          <ac:spMkLst>
            <pc:docMk/>
            <pc:sldMk cId="2652039430" sldId="359"/>
            <ac:spMk id="5" creationId="{1240DF8B-CA8A-EF83-3184-230D337B0EBC}"/>
          </ac:spMkLst>
        </pc:spChg>
      </pc:sldChg>
      <pc:sldChg chg="modSp add replId">
        <pc:chgData name="Mallory Stewart" userId="S::mstewart@hacap.org::77bd4dbb-69f6-4a4d-93d1-0e431edc9cee" providerId="AD" clId="Web-{BF361905-52BC-A0C1-6957-163F83E26A6D}" dt="2025-09-30T20:48:01.722" v="283" actId="20577"/>
        <pc:sldMkLst>
          <pc:docMk/>
          <pc:sldMk cId="1295230105" sldId="360"/>
        </pc:sldMkLst>
        <pc:spChg chg="mod">
          <ac:chgData name="Mallory Stewart" userId="S::mstewart@hacap.org::77bd4dbb-69f6-4a4d-93d1-0e431edc9cee" providerId="AD" clId="Web-{BF361905-52BC-A0C1-6957-163F83E26A6D}" dt="2025-09-30T20:47:19.221" v="276" actId="20577"/>
          <ac:spMkLst>
            <pc:docMk/>
            <pc:sldMk cId="1295230105" sldId="360"/>
            <ac:spMk id="2" creationId="{7B5D1847-9C83-EE5C-0E46-48F4E23CF1DC}"/>
          </ac:spMkLst>
        </pc:spChg>
        <pc:spChg chg="mod">
          <ac:chgData name="Mallory Stewart" userId="S::mstewart@hacap.org::77bd4dbb-69f6-4a4d-93d1-0e431edc9cee" providerId="AD" clId="Web-{BF361905-52BC-A0C1-6957-163F83E26A6D}" dt="2025-09-30T20:48:01.722" v="283" actId="20577"/>
          <ac:spMkLst>
            <pc:docMk/>
            <pc:sldMk cId="1295230105" sldId="360"/>
            <ac:spMk id="6" creationId="{9DB00EC5-3A31-D661-E406-FD56BCCEECF2}"/>
          </ac:spMkLst>
        </pc:spChg>
      </pc:sldChg>
      <pc:sldChg chg="add replId">
        <pc:chgData name="Mallory Stewart" userId="S::mstewart@hacap.org::77bd4dbb-69f6-4a4d-93d1-0e431edc9cee" providerId="AD" clId="Web-{BF361905-52BC-A0C1-6957-163F83E26A6D}" dt="2025-09-30T20:47:36.362" v="278"/>
        <pc:sldMkLst>
          <pc:docMk/>
          <pc:sldMk cId="43978379" sldId="361"/>
        </pc:sldMkLst>
      </pc:sldChg>
      <pc:sldChg chg="modSp add replId">
        <pc:chgData name="Mallory Stewart" userId="S::mstewart@hacap.org::77bd4dbb-69f6-4a4d-93d1-0e431edc9cee" providerId="AD" clId="Web-{BF361905-52BC-A0C1-6957-163F83E26A6D}" dt="2025-09-30T21:30:40.868" v="370" actId="20577"/>
        <pc:sldMkLst>
          <pc:docMk/>
          <pc:sldMk cId="3036339214" sldId="362"/>
        </pc:sldMkLst>
        <pc:spChg chg="mod">
          <ac:chgData name="Mallory Stewart" userId="S::mstewart@hacap.org::77bd4dbb-69f6-4a4d-93d1-0e431edc9cee" providerId="AD" clId="Web-{BF361905-52BC-A0C1-6957-163F83E26A6D}" dt="2025-09-30T21:30:40.868" v="370" actId="20577"/>
          <ac:spMkLst>
            <pc:docMk/>
            <pc:sldMk cId="3036339214" sldId="362"/>
            <ac:spMk id="5" creationId="{50A39339-368E-A1A7-D368-F525A30E9C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36F84-7D06-4235-A2BE-04C5686F797C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84431-E6D6-4ADE-8C7C-058172C0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7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Should we do a swag drawing? However many lifelines are left is how many names we </a:t>
            </a:r>
            <a:r>
              <a:rPr lang="en-US" sz="2000"/>
              <a:t>will draw </a:t>
            </a:r>
            <a:r>
              <a:rPr lang="en-US" sz="2000" dirty="0"/>
              <a:t>for swag?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84431-E6D6-4ADE-8C7C-058172C09B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34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Show where log is located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84431-E6D6-4ADE-8C7C-058172C09B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4ADF8-0E0F-DBF3-05C2-833117655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33F96-A8C5-0927-A97F-67D569FB6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6888D5-541B-A921-A34A-208A07FD9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Show where log is located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B70B1-EA39-1ACD-274E-60E47B353D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84431-E6D6-4ADE-8C7C-058172C09B1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356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4694D-C670-8C03-4827-AA590841E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93A935-DFAB-5AFD-1F6D-3BB8C63DF6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DA860-C47A-637B-5242-33E60FDCA9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ea typeface="Calibri"/>
                <a:cs typeface="Calibri"/>
              </a:rPr>
              <a:t>Show where log is located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2B4A5-D9BD-3A0C-1E14-AF8FBD4390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984431-E6D6-4ADE-8C7C-058172C09B1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820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907D4-19A0-2704-7149-6DE40C521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80721"/>
            <a:ext cx="9144000" cy="1940560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88F287-4E85-3AAD-D74C-A29688777B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8560" y="2946400"/>
            <a:ext cx="7294880" cy="2311400"/>
          </a:xfrm>
        </p:spPr>
        <p:txBody>
          <a:bodyPr>
            <a:normAutofit/>
          </a:bodyPr>
          <a:lstStyle>
            <a:lvl1pPr marL="0" indent="0" algn="ctr">
              <a:lnSpc>
                <a:spcPct val="75000"/>
              </a:lnSpc>
              <a:buNone/>
              <a:defRPr sz="7200">
                <a:solidFill>
                  <a:schemeClr val="accent1"/>
                </a:solidFill>
                <a:latin typeface="Viva Beautiful Pro" panose="02000506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324AB-CB51-A078-1A23-4F6EF1AE7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53840-5CBA-865D-4475-1BABE0D74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1C5EC-BAE3-FB37-AD10-B5D94BCA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22982-26D9-4FC7-4B77-E748CE7A9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3C155-D46D-B14A-A4B1-4F4E59FB1E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DB334-733A-0077-FE96-EAF7C8634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9201C-6D9A-CAEF-05A9-2AAFD8B4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972C9-84A9-EEFB-B50B-91DB3B7A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CCA51C-04B2-6BD3-27BA-6608DFB8DE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1484A5-B375-6843-4BF0-B1A009A34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DEC56-F305-CCEF-15FC-32DCB535B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D6918-21CD-691E-A821-32B5497E6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630F7-A5AD-599A-B498-533532A46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5813F-9EC3-5E4A-0964-28C73C7E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26229-9AF3-0E38-85BF-2D6142630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9A93A-C66B-ACCD-0C81-CB9DF5ACE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A7AED-A40F-2788-81EA-F6ECA298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27F6F-6063-E2C5-6599-0775FAFE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5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74E33-524F-F853-7394-A10D6C9F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50241"/>
            <a:ext cx="10515600" cy="1981199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8F5B2-A588-2F76-3F2B-ABC0AA2E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15C10-7EC4-5629-E6A1-D3260411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AA90-4576-5172-E976-D9120FA07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DA289-274D-AA32-1E0E-FDCBC333B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F1D6A-D8B8-0914-3A61-77AC1C8A2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AD08D-9345-9389-A34A-417ECD8884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F6857-9081-7531-1C23-657C18F70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F68D0-C7EC-9C18-3748-2EEB6B19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FE160-CD5E-BC40-7955-C6E770A6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D4B7-1459-EA7E-3969-1018EE0AE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0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8EED3-FC2E-4D00-4E74-2C0D14E6C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D71AC-6AA8-7D7D-C744-94F2C3F78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FE0DBC-70A0-C79B-4DEF-7DCDB71A7F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C76368-82BA-3E76-69BA-8FB4BA31F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D194A-2D9E-B724-467A-0FAF0FE56C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0B63F-DECF-2A43-C809-85B46F44B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CCBE9F-2142-1DA3-7F85-E98AB4110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CB4AC3-8F27-4CC5-2019-96DB1942D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38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E0424-FBDA-8127-D759-6FA4EF8B4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A821A-0721-4398-1A6F-35EE01D7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33BDC-22C0-E626-EEAF-BC0D16926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EFFBC3-7117-A99C-1221-5F68D2772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5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701203-1319-3A5E-0364-C5E7B939B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AC4A04-A331-A6F9-F0DB-C44F8224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B75A1-96E8-61B7-6797-3938A6075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44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BDE4B-A103-501C-8986-6CBDF7354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6254C-AD4B-5742-E70A-F8282E19A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CDF6A-7744-4E8D-7E91-BACF1406B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E6F77-61A0-C628-F87D-BAF8B9AFF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65619-1073-CB24-8476-A708496AD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74632-8602-7939-E76C-C248C15B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0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D1699-1DB9-AFF0-F4D2-071F75C78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260B9-0534-BACB-8EBB-A52E21B7A0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E6C87-11EF-141E-9572-F14E15C97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254F9-5CDB-8FC0-D6E0-070B44A2F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3F5D63-88F5-F684-89C7-CE9DDE1A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EF762D-A12C-AB34-B405-E19E8C263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D02CB-0FE3-C3FD-C714-F9DB9F60B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42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3B0B8-7A4B-C12A-E00A-19AC15336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22879"/>
            <a:ext cx="10515600" cy="3454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3500E-605F-3E81-FDED-4C1E93F2E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AFBD51-3D38-46D0-870D-0A2BEA36CA30}" type="datetimeFigureOut">
              <a:rPr lang="en-US" smtClean="0"/>
              <a:t>10/20/2025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F2616-2C18-557C-26B6-F5E77A623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D04F7-21B3-A0F8-635B-B90A87CA71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2241C1-2859-4F9A-B7FE-593432AE14D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4EE6828E-45E8-8056-4062-AB787996F1A6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A logo with a wheat ear&#10;&#10;Description automatically generated with medium confidence">
            <a:extLst>
              <a:ext uri="{FF2B5EF4-FFF2-40B4-BE49-F238E27FC236}">
                <a16:creationId xmlns:a16="http://schemas.microsoft.com/office/drawing/2014/main" id="{56E41852-40B0-A5B9-C6ED-12D3832658D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840" y="3276599"/>
            <a:ext cx="2070319" cy="1230591"/>
          </a:xfrm>
          <a:prstGeom prst="rect">
            <a:avLst/>
          </a:prstGeom>
        </p:spPr>
      </p:pic>
      <p:pic>
        <p:nvPicPr>
          <p:cNvPr id="16" name="Picture 15" descr="A blue and yellow sign with black text&#10;&#10;Description automatically generated">
            <a:extLst>
              <a:ext uri="{FF2B5EF4-FFF2-40B4-BE49-F238E27FC236}">
                <a16:creationId xmlns:a16="http://schemas.microsoft.com/office/drawing/2014/main" id="{C5FC8D33-5AEE-DEDA-7327-507249A87AA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191" y="4358640"/>
            <a:ext cx="1835375" cy="19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14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2"/>
          </a:solidFill>
          <a:latin typeface="Montserrat ExtraBold" panose="000009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ap.org/partner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ap.org/partner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cap.org/partne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537E47F-72C9-0795-42D4-C3CF115E69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000"/>
              <a:t>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3D4FE-7670-9698-B4EA-72377247E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3400" dirty="0">
                <a:latin typeface="Viva Beautiful Pro"/>
              </a:rPr>
              <a:t>2025 Quarter 4</a:t>
            </a:r>
          </a:p>
          <a:p>
            <a:pPr algn="l"/>
            <a:r>
              <a:rPr lang="en-US" sz="3400" dirty="0">
                <a:latin typeface="Viva Beautiful Pro"/>
              </a:rPr>
              <a:t>Agency Partner Meeting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surface with small dots&#10;&#10;Description automatically generated">
            <a:extLst>
              <a:ext uri="{FF2B5EF4-FFF2-40B4-BE49-F238E27FC236}">
                <a16:creationId xmlns:a16="http://schemas.microsoft.com/office/drawing/2014/main" id="{849BE570-F02E-858C-BDDB-C361656A67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3" r="14062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pic>
      <p:pic>
        <p:nvPicPr>
          <p:cNvPr id="8" name="Picture 7" descr="A blue and yellow sign with black text&#10;&#10;Description automatically generated">
            <a:extLst>
              <a:ext uri="{FF2B5EF4-FFF2-40B4-BE49-F238E27FC236}">
                <a16:creationId xmlns:a16="http://schemas.microsoft.com/office/drawing/2014/main" id="{A1A6855C-A238-2502-A856-E1113B1C7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5372" y="3429000"/>
            <a:ext cx="2947726" cy="3137057"/>
          </a:xfrm>
          <a:prstGeom prst="rect">
            <a:avLst/>
          </a:prstGeom>
        </p:spPr>
      </p:pic>
      <p:pic>
        <p:nvPicPr>
          <p:cNvPr id="9" name="Picture 8" descr="A logo with a wheat ear&#10;&#10;Description automatically generated with medium confidence">
            <a:extLst>
              <a:ext uri="{FF2B5EF4-FFF2-40B4-BE49-F238E27FC236}">
                <a16:creationId xmlns:a16="http://schemas.microsoft.com/office/drawing/2014/main" id="{3DDAD977-5CB4-3613-31B5-CEE3DE341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2198409"/>
            <a:ext cx="2070319" cy="12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4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0F1F32-8962-DCE3-9663-0CA14399CE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714D3-C089-1998-3FC5-8C3B6C5E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513" y="2326989"/>
            <a:ext cx="11029335" cy="1625907"/>
          </a:xfrm>
        </p:spPr>
        <p:txBody>
          <a:bodyPr/>
          <a:lstStyle/>
          <a:p>
            <a:r>
              <a:rPr lang="en-US" sz="12000" dirty="0">
                <a:solidFill>
                  <a:srgbClr val="FF33CC"/>
                </a:solidFill>
                <a:latin typeface="Viva Beautiful Pro" panose="02000506000000020004" pitchFamily="50" charset="0"/>
              </a:rPr>
              <a:t>Beach Ball Study Review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A5DC7F-9C8C-88A3-AB6F-C0C0957AF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65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47022-26FC-B825-B11F-AC2D27BBB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C38E4-3BBE-35FA-156B-696E87517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453"/>
            <a:ext cx="10515600" cy="2642235"/>
          </a:xfrm>
        </p:spPr>
        <p:txBody>
          <a:bodyPr/>
          <a:lstStyle/>
          <a:p>
            <a:r>
              <a:rPr lang="en-US" sz="14000" dirty="0">
                <a:latin typeface="Viva Beautiful Pro" panose="02000506000000020004" pitchFamily="50" charset="0"/>
              </a:rPr>
              <a:t>Lifelines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933DE-A49F-ADC4-6EA2-3478CBA95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36150"/>
            <a:ext cx="8323545" cy="36924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4000" b="1" dirty="0"/>
          </a:p>
          <a:p>
            <a:r>
              <a:rPr lang="en-US" sz="4500" b="1" dirty="0"/>
              <a:t>“Phone” an RPC (1 per RPC)</a:t>
            </a:r>
          </a:p>
          <a:p>
            <a:r>
              <a:rPr lang="en-US" sz="4500" b="1" dirty="0"/>
              <a:t>Ask a peer (3)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4100" b="1" dirty="0"/>
              <a:t>Cannot be the same peer</a:t>
            </a:r>
          </a:p>
          <a:p>
            <a:pPr marL="0" indent="0">
              <a:buNone/>
            </a:pPr>
            <a:endParaRPr lang="en-US" sz="4500" b="1" dirty="0"/>
          </a:p>
          <a:p>
            <a:pPr marL="0" indent="0">
              <a:buNone/>
            </a:pP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04912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4FEF3-07EA-9593-EE04-A8A8DD35C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683E-91B6-591C-59A3-4EFBB30ADD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467361"/>
            <a:ext cx="10210800" cy="1940560"/>
          </a:xfrm>
        </p:spPr>
        <p:txBody>
          <a:bodyPr/>
          <a:lstStyle/>
          <a:p>
            <a:pPr algn="l"/>
            <a:r>
              <a:rPr lang="en-US" sz="6000" b="1" dirty="0">
                <a:latin typeface="Montserrat" panose="00000500000000000000" pitchFamily="50" charset="0"/>
              </a:rPr>
              <a:t>What needs to be in each cold storage unit?</a:t>
            </a:r>
            <a:endParaRPr lang="en-US" sz="6000" dirty="0"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319FF-12C2-44FC-7FC5-A3A68F07D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/>
          </a:p>
          <a:p>
            <a:endParaRPr lang="en-US" sz="4000" b="1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E1B70D-2C47-7C65-DAC5-FAA793E5F4E2}"/>
              </a:ext>
            </a:extLst>
          </p:cNvPr>
          <p:cNvSpPr txBox="1"/>
          <p:nvPr/>
        </p:nvSpPr>
        <p:spPr>
          <a:xfrm>
            <a:off x="1075977" y="2946400"/>
            <a:ext cx="8313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Produce</a:t>
            </a:r>
          </a:p>
          <a:p>
            <a:pPr marL="342900" indent="-342900">
              <a:buAutoNum type="alphaUcPeriod"/>
            </a:pPr>
            <a:r>
              <a:rPr lang="en-US" sz="4000" dirty="0"/>
              <a:t>Thermometers</a:t>
            </a:r>
          </a:p>
          <a:p>
            <a:pPr marL="342900" indent="-342900">
              <a:buAutoNum type="alphaUcPeriod"/>
            </a:pPr>
            <a:r>
              <a:rPr lang="en-US" sz="4000" dirty="0"/>
              <a:t>Nuts</a:t>
            </a:r>
          </a:p>
          <a:p>
            <a:pPr marL="342900" indent="-342900">
              <a:buAutoNum type="alphaUcPeriod"/>
            </a:pPr>
            <a:r>
              <a:rPr lang="en-US" sz="4000" dirty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4122863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59820F-0F02-C836-6E15-628C7F1DD8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D16C7-AF25-8816-2570-3C745DBCD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280" y="467361"/>
            <a:ext cx="10210800" cy="1940560"/>
          </a:xfrm>
        </p:spPr>
        <p:txBody>
          <a:bodyPr/>
          <a:lstStyle/>
          <a:p>
            <a:pPr algn="l"/>
            <a:r>
              <a:rPr lang="en-US" sz="6000" b="1" dirty="0">
                <a:latin typeface="Montserrat" panose="00000500000000000000" pitchFamily="50" charset="0"/>
              </a:rPr>
              <a:t>What needs to be in each cold storage unit?</a:t>
            </a:r>
            <a:endParaRPr lang="en-US" sz="6000" dirty="0"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BAAC6-46F8-9FE6-253A-FAFC838BE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/>
          </a:p>
          <a:p>
            <a:endParaRPr lang="en-US" sz="4000" b="1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65AD3-94EE-47E1-61B2-BA3A43297B84}"/>
              </a:ext>
            </a:extLst>
          </p:cNvPr>
          <p:cNvSpPr txBox="1"/>
          <p:nvPr/>
        </p:nvSpPr>
        <p:spPr>
          <a:xfrm>
            <a:off x="1075977" y="2946400"/>
            <a:ext cx="83138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Produce</a:t>
            </a:r>
          </a:p>
          <a:p>
            <a:pPr marL="342900" indent="-34290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Thermometers</a:t>
            </a:r>
          </a:p>
          <a:p>
            <a:pPr marL="342900" indent="-342900">
              <a:buAutoNum type="alphaUcPeriod"/>
            </a:pPr>
            <a:r>
              <a:rPr lang="en-US" sz="4000" dirty="0"/>
              <a:t>Nuts</a:t>
            </a:r>
          </a:p>
          <a:p>
            <a:pPr marL="342900" indent="-342900">
              <a:buAutoNum type="alphaUcPeriod"/>
            </a:pPr>
            <a:r>
              <a:rPr lang="en-US" sz="4000" dirty="0"/>
              <a:t>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310955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7FD1F0-AC5C-F70D-4966-C455101596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CEAD-F35A-5C81-CB1F-78ABE522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9" y="365125"/>
            <a:ext cx="11169445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 panose="00000500000000000000" pitchFamily="50" charset="0"/>
              </a:rPr>
              <a:t>What must be checked at </a:t>
            </a:r>
            <a:r>
              <a:rPr lang="en-US" sz="6000" b="1" u="sng" dirty="0">
                <a:latin typeface="Montserrat" panose="00000500000000000000" pitchFamily="50" charset="0"/>
              </a:rPr>
              <a:t>minimum</a:t>
            </a:r>
            <a:r>
              <a:rPr lang="en-US" sz="6000" b="1" dirty="0">
                <a:latin typeface="Montserrat" panose="00000500000000000000" pitchFamily="50" charset="0"/>
              </a:rPr>
              <a:t> weekly?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BFA9A2-4155-C646-7A38-88273EFF1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4000" dirty="0"/>
              <a:t>Temperatures </a:t>
            </a:r>
          </a:p>
          <a:p>
            <a:pPr marL="514350" indent="-514350">
              <a:buAutoNum type="alphaUcPeriod"/>
            </a:pPr>
            <a:r>
              <a:rPr lang="en-US" sz="4000" dirty="0"/>
              <a:t>Emails</a:t>
            </a:r>
          </a:p>
          <a:p>
            <a:pPr marL="514350" indent="-514350">
              <a:buAutoNum type="alphaUcPeriod"/>
            </a:pPr>
            <a:r>
              <a:rPr lang="en-US" sz="4000" dirty="0"/>
              <a:t>How your RPC’s week has been going</a:t>
            </a:r>
          </a:p>
          <a:p>
            <a:pPr marL="514350" indent="-514350">
              <a:buAutoNum type="alphaUcPeriod"/>
            </a:pPr>
            <a:r>
              <a:rPr lang="en-US" sz="4000" dirty="0"/>
              <a:t>Both A and B</a:t>
            </a:r>
          </a:p>
        </p:txBody>
      </p:sp>
    </p:spTree>
    <p:extLst>
      <p:ext uri="{BB962C8B-B14F-4D97-AF65-F5344CB8AC3E}">
        <p14:creationId xmlns:p14="http://schemas.microsoft.com/office/powerpoint/2010/main" val="1104775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8F4F2C-68E6-46C6-19F4-EE32AC0E9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17FD-A7BA-DFE5-CB80-109C312B6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9" y="365125"/>
            <a:ext cx="11169445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 panose="00000500000000000000" pitchFamily="50" charset="0"/>
              </a:rPr>
              <a:t>What must be checked at </a:t>
            </a:r>
            <a:r>
              <a:rPr lang="en-US" sz="6000" b="1" u="sng" dirty="0">
                <a:latin typeface="Montserrat" panose="00000500000000000000" pitchFamily="50" charset="0"/>
              </a:rPr>
              <a:t>minimum</a:t>
            </a:r>
            <a:r>
              <a:rPr lang="en-US" sz="6000" b="1" dirty="0">
                <a:latin typeface="Montserrat" panose="00000500000000000000" pitchFamily="50" charset="0"/>
              </a:rPr>
              <a:t> weekly?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4E823D-6F8E-428F-25D0-8D8132C39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sz="4000" dirty="0"/>
              <a:t>Temperatures </a:t>
            </a:r>
          </a:p>
          <a:p>
            <a:pPr marL="514350" indent="-514350">
              <a:buAutoNum type="alphaUcPeriod"/>
            </a:pPr>
            <a:r>
              <a:rPr lang="en-US" sz="4000" dirty="0"/>
              <a:t>Emails</a:t>
            </a:r>
          </a:p>
          <a:p>
            <a:pPr marL="514350" indent="-514350">
              <a:buAutoNum type="alphaUcPeriod"/>
            </a:pPr>
            <a:r>
              <a:rPr lang="en-US" sz="4000" dirty="0"/>
              <a:t>How your RPC’s week has been going</a:t>
            </a:r>
          </a:p>
          <a:p>
            <a:pPr marL="514350" indent="-51435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Both A and B</a:t>
            </a:r>
          </a:p>
        </p:txBody>
      </p:sp>
    </p:spTree>
    <p:extLst>
      <p:ext uri="{BB962C8B-B14F-4D97-AF65-F5344CB8AC3E}">
        <p14:creationId xmlns:p14="http://schemas.microsoft.com/office/powerpoint/2010/main" val="404685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79F35E-2772-902B-55C7-6320A0F2A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1847-9C83-EE5C-0E46-48F4E23CF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9" y="365125"/>
            <a:ext cx="11169445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/>
              </a:rPr>
              <a:t>Where do I record my temperatures that I have checked at least weekly?</a:t>
            </a:r>
            <a:endParaRPr lang="en-US" sz="6000" b="1" dirty="0">
              <a:latin typeface="Montserrat" panose="00000500000000000000" pitchFamily="50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B00EC5-3A31-D661-E406-FD56BCCE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4771"/>
            <a:ext cx="10515600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sz="4000" dirty="0"/>
              <a:t>In PWW </a:t>
            </a:r>
          </a:p>
          <a:p>
            <a:pPr marL="514350" indent="-514350">
              <a:buAutoNum type="alphaUcPeriod"/>
            </a:pPr>
            <a:r>
              <a:rPr lang="en-US" sz="4000" dirty="0"/>
              <a:t>In an email to my RPC</a:t>
            </a:r>
          </a:p>
          <a:p>
            <a:pPr marL="514350" indent="-514350">
              <a:buAutoNum type="alphaUcPeriod"/>
            </a:pPr>
            <a:r>
              <a:rPr lang="en-US" sz="4000" dirty="0"/>
              <a:t>They don't need to be recorded </a:t>
            </a:r>
          </a:p>
          <a:p>
            <a:pPr marL="514350" indent="-514350">
              <a:buAutoNum type="alphaUcPeriod"/>
            </a:pPr>
            <a:r>
              <a:rPr lang="en-US" sz="4000" dirty="0"/>
              <a:t>On a temperature log</a:t>
            </a:r>
          </a:p>
        </p:txBody>
      </p:sp>
    </p:spTree>
    <p:extLst>
      <p:ext uri="{BB962C8B-B14F-4D97-AF65-F5344CB8AC3E}">
        <p14:creationId xmlns:p14="http://schemas.microsoft.com/office/powerpoint/2010/main" val="129523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536C4-1D26-8FF7-3A37-7890FAAD4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789D-46BE-3617-5889-4F2F6B5DB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9" y="365125"/>
            <a:ext cx="11169445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/>
              </a:rPr>
              <a:t>Where do I record my temperatures that I have checked at least weekly?</a:t>
            </a:r>
            <a:endParaRPr lang="en-US" sz="6000" b="1" dirty="0">
              <a:latin typeface="Montserrat" panose="00000500000000000000" pitchFamily="50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DB03FC-BB7E-48F4-862C-D88BFC0BA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4771"/>
            <a:ext cx="10515600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sz="4000" dirty="0"/>
              <a:t>In PWW </a:t>
            </a:r>
          </a:p>
          <a:p>
            <a:pPr marL="514350" indent="-514350">
              <a:buAutoNum type="alphaUcPeriod"/>
            </a:pPr>
            <a:r>
              <a:rPr lang="en-US" sz="4000" dirty="0"/>
              <a:t>Email my RPC</a:t>
            </a:r>
          </a:p>
          <a:p>
            <a:pPr marL="514350" indent="-514350">
              <a:buAutoNum type="alphaUcPeriod"/>
            </a:pPr>
            <a:r>
              <a:rPr lang="en-US" sz="4000" dirty="0"/>
              <a:t>They don't need to be recorded </a:t>
            </a:r>
          </a:p>
          <a:p>
            <a:pPr marL="514350" indent="-51435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On a temperature log.</a:t>
            </a:r>
          </a:p>
        </p:txBody>
      </p:sp>
    </p:spTree>
    <p:extLst>
      <p:ext uri="{BB962C8B-B14F-4D97-AF65-F5344CB8AC3E}">
        <p14:creationId xmlns:p14="http://schemas.microsoft.com/office/powerpoint/2010/main" val="43978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EFFBD-991B-E6FE-EA59-661BB4FF2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95897-24E4-BCB6-7C2B-56B141B77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9" y="365125"/>
            <a:ext cx="11169445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/>
              </a:rPr>
              <a:t>Where can I find a temp log template?</a:t>
            </a:r>
            <a:endParaRPr lang="en-US" sz="6000" b="1" dirty="0">
              <a:latin typeface="Montserrat" panose="00000500000000000000" pitchFamily="50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AF955D-CDCC-F041-D4BF-FFB76822D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4771"/>
            <a:ext cx="10515600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sz="4000" dirty="0"/>
              <a:t>In PWW </a:t>
            </a:r>
          </a:p>
          <a:p>
            <a:pPr marL="514350" indent="-514350">
              <a:buAutoNum type="alphaUcPeriod"/>
            </a:pPr>
            <a:r>
              <a:rPr lang="en-US" sz="4000" dirty="0"/>
              <a:t>My RPC emails me one every month</a:t>
            </a:r>
          </a:p>
          <a:p>
            <a:pPr marL="514350" indent="-514350">
              <a:buAutoNum type="alphaUcPeriod"/>
            </a:pPr>
            <a:r>
              <a:rPr lang="en-US" sz="4000" dirty="0"/>
              <a:t>On the partner resource page</a:t>
            </a:r>
          </a:p>
          <a:p>
            <a:pPr marL="514350" indent="-514350">
              <a:buAutoNum type="alphaUcPeriod"/>
            </a:pPr>
            <a:r>
              <a:rPr lang="en-US" sz="4000" dirty="0"/>
              <a:t>With my order pickup/delivery</a:t>
            </a:r>
          </a:p>
          <a:p>
            <a:pPr marL="514350" indent="-514350">
              <a:buAutoNum type="alphaU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8891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B8E0-07BE-BA51-7339-02393CE71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05040-B8BB-C74A-69D6-3D5097F5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09" y="365125"/>
            <a:ext cx="11169445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/>
              </a:rPr>
              <a:t>Where can I find a temp log template?</a:t>
            </a:r>
            <a:endParaRPr lang="en-US" sz="6000" b="1" dirty="0">
              <a:latin typeface="Montserrat" panose="00000500000000000000" pitchFamily="50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F9C41-C230-C08E-1DBF-18E746C44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34771"/>
            <a:ext cx="10515600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sz="4000" dirty="0"/>
              <a:t>In PWW </a:t>
            </a:r>
          </a:p>
          <a:p>
            <a:pPr marL="514350" indent="-514350">
              <a:buAutoNum type="alphaUcPeriod"/>
            </a:pPr>
            <a:r>
              <a:rPr lang="en-US" sz="4000" dirty="0"/>
              <a:t>My RPC emails me one every month</a:t>
            </a:r>
          </a:p>
          <a:p>
            <a:pPr marL="514350" indent="-51435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On the partner resource page</a:t>
            </a:r>
          </a:p>
          <a:p>
            <a:pPr marL="514350" indent="-514350">
              <a:buAutoNum type="alphaUcPeriod"/>
            </a:pPr>
            <a:r>
              <a:rPr lang="en-US" sz="4000" dirty="0"/>
              <a:t>With my order pickup/delivery</a:t>
            </a:r>
          </a:p>
          <a:p>
            <a:pPr marL="514350" indent="-514350">
              <a:buAutoNum type="alphaU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66569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6654-DD9A-234C-F043-B21C099E0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Housekeeping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25AB48C-1A75-29C0-20AD-356A48C38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71500" indent="-571500"/>
            <a:r>
              <a:rPr lang="en-US" sz="3600" dirty="0">
                <a:solidFill>
                  <a:schemeClr val="tx2"/>
                </a:solidFill>
              </a:rPr>
              <a:t>Restrooms</a:t>
            </a:r>
          </a:p>
          <a:p>
            <a:pPr marL="571500" indent="-571500"/>
            <a:r>
              <a:rPr lang="en-US" sz="3600" dirty="0" err="1">
                <a:solidFill>
                  <a:schemeClr val="tx2"/>
                </a:solidFill>
              </a:rPr>
              <a:t>Snackies</a:t>
            </a:r>
            <a:r>
              <a:rPr lang="en-US" sz="3600" dirty="0">
                <a:solidFill>
                  <a:schemeClr val="tx2"/>
                </a:solidFill>
              </a:rPr>
              <a:t> at any time</a:t>
            </a:r>
            <a:endParaRPr lang="en-US" dirty="0"/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094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9D1DF-733E-0106-7822-B5D1DAB66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ExtraBold"/>
              </a:rPr>
              <a:t>Partner Resource Page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25B5A-530E-53ED-7712-FFF1096A9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hlinkClick r:id="rId3"/>
              </a:rPr>
              <a:t>www.hacap.org/partners</a:t>
            </a:r>
            <a:r>
              <a:rPr lang="en-US" sz="6000" dirty="0"/>
              <a:t> 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880334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CB448-CD21-5820-84F9-525D13ECD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0478-1698-A61D-F436-8C585E91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26" y="306131"/>
            <a:ext cx="10515600" cy="2642235"/>
          </a:xfrm>
        </p:spPr>
        <p:txBody>
          <a:bodyPr/>
          <a:lstStyle/>
          <a:p>
            <a:r>
              <a:rPr lang="en-US" sz="6000" b="1" dirty="0">
                <a:latin typeface="Montserrat" panose="00000500000000000000" pitchFamily="50" charset="0"/>
              </a:rPr>
              <a:t>How often do statistics need to be reported?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F53D18-298F-5421-9874-A85FF9CA1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lphaUcPeriod"/>
            </a:pPr>
            <a:r>
              <a:rPr lang="en-US" sz="4000" b="1" dirty="0"/>
              <a:t>Once a quarter</a:t>
            </a:r>
          </a:p>
          <a:p>
            <a:pPr marL="742950" indent="-742950">
              <a:buAutoNum type="alphaUcPeriod"/>
            </a:pPr>
            <a:r>
              <a:rPr lang="en-US" sz="4000" b="1" dirty="0"/>
              <a:t>Whenever I need to place an order</a:t>
            </a:r>
          </a:p>
          <a:p>
            <a:pPr marL="742950" indent="-742950">
              <a:buAutoNum type="alphaUcPeriod"/>
            </a:pPr>
            <a:r>
              <a:rPr lang="en-US" sz="4000" b="1" dirty="0"/>
              <a:t>Monthly</a:t>
            </a:r>
          </a:p>
          <a:p>
            <a:pPr marL="742950" indent="-742950">
              <a:buAutoNum type="alphaUcPeriod"/>
            </a:pPr>
            <a:r>
              <a:rPr lang="en-US" sz="4000" b="1" dirty="0"/>
              <a:t>Every other month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020663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9CFB3-F3C4-6ED7-BF36-2C4D94427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563E-73B1-47C6-8042-C76F533F5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26" y="306131"/>
            <a:ext cx="10515600" cy="2642235"/>
          </a:xfrm>
        </p:spPr>
        <p:txBody>
          <a:bodyPr/>
          <a:lstStyle/>
          <a:p>
            <a:r>
              <a:rPr lang="en-US" sz="6000" b="1" dirty="0">
                <a:latin typeface="Montserrat" panose="00000500000000000000" pitchFamily="50" charset="0"/>
              </a:rPr>
              <a:t>How often do statistics need to be reported?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78EB4-0C42-A3F0-8263-586823A15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lphaUcPeriod"/>
            </a:pPr>
            <a:r>
              <a:rPr lang="en-US" sz="4000" b="1" dirty="0"/>
              <a:t>Once a quarter</a:t>
            </a:r>
          </a:p>
          <a:p>
            <a:pPr marL="742950" indent="-742950">
              <a:buAutoNum type="alphaUcPeriod"/>
            </a:pPr>
            <a:r>
              <a:rPr lang="en-US" sz="4000" b="1" dirty="0"/>
              <a:t>Whenever I need to place an order</a:t>
            </a:r>
          </a:p>
          <a:p>
            <a:pPr marL="742950" indent="-742950">
              <a:buAutoNum type="alphaUcPeriod"/>
            </a:pPr>
            <a:r>
              <a:rPr lang="en-US" sz="4000" b="1" dirty="0">
                <a:highlight>
                  <a:srgbClr val="FFFF00"/>
                </a:highlight>
              </a:rPr>
              <a:t>Monthly</a:t>
            </a:r>
          </a:p>
          <a:p>
            <a:pPr marL="742950" indent="-742950">
              <a:buAutoNum type="alphaUcPeriod"/>
            </a:pPr>
            <a:r>
              <a:rPr lang="en-US" sz="4000" b="1" dirty="0"/>
              <a:t>Every other month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6202174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AEBC3-CCA7-836C-F2A7-F4143D9E0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6B2D6-5835-ED62-455B-C8836ADE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404453"/>
            <a:ext cx="11562735" cy="2642235"/>
          </a:xfrm>
        </p:spPr>
        <p:txBody>
          <a:bodyPr/>
          <a:lstStyle/>
          <a:p>
            <a:pPr algn="l"/>
            <a:r>
              <a:rPr lang="en-US" sz="5400" b="1" dirty="0">
                <a:latin typeface="Montserrat" panose="00000500000000000000" pitchFamily="50" charset="0"/>
              </a:rPr>
              <a:t>What is the time frame that you can report your statistics?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6792C-749E-5AA7-9D11-259A42C29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4135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lphaUcPeriod"/>
            </a:pPr>
            <a:r>
              <a:rPr lang="en-US" sz="4000" dirty="0"/>
              <a:t>The last day of the month through               the 5</a:t>
            </a:r>
            <a:r>
              <a:rPr lang="en-US" sz="4000" baseline="30000" dirty="0"/>
              <a:t>th</a:t>
            </a:r>
            <a:r>
              <a:rPr lang="en-US" sz="4000" dirty="0"/>
              <a:t> of the following month </a:t>
            </a:r>
          </a:p>
          <a:p>
            <a:pPr marL="742950" indent="-742950">
              <a:buAutoNum type="alphaUcPeriod"/>
            </a:pPr>
            <a:r>
              <a:rPr lang="en-US" sz="4000" dirty="0"/>
              <a:t>Any time after my last distribution of the month</a:t>
            </a:r>
          </a:p>
          <a:p>
            <a:pPr marL="742950" indent="-742950">
              <a:buAutoNum type="alphaUcPeriod"/>
            </a:pPr>
            <a:r>
              <a:rPr lang="en-US" sz="4000" dirty="0"/>
              <a:t>By the 1</a:t>
            </a:r>
            <a:r>
              <a:rPr lang="en-US" sz="4000" baseline="30000" dirty="0"/>
              <a:t>st</a:t>
            </a:r>
            <a:r>
              <a:rPr lang="en-US" sz="4000" dirty="0"/>
              <a:t> of the following month.</a:t>
            </a:r>
          </a:p>
          <a:p>
            <a:pPr marL="742950" indent="-742950">
              <a:buAutoNum type="alphaUcPeriod"/>
            </a:pPr>
            <a:r>
              <a:rPr lang="en-US" sz="4000" dirty="0"/>
              <a:t>There’s a deadline??</a:t>
            </a:r>
          </a:p>
          <a:p>
            <a:pPr marL="742950" indent="-742950">
              <a:buAutoNum type="alphaUcPeriod"/>
            </a:pPr>
            <a:endParaRPr lang="en-US" sz="4000" dirty="0"/>
          </a:p>
          <a:p>
            <a:endParaRPr lang="en-US" sz="4000" b="1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070614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34A32-304B-DAF9-76E2-4AC8B118A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8DA9-1F07-C039-94AE-2811418A4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404453"/>
            <a:ext cx="11562735" cy="2642235"/>
          </a:xfrm>
        </p:spPr>
        <p:txBody>
          <a:bodyPr/>
          <a:lstStyle/>
          <a:p>
            <a:pPr algn="l"/>
            <a:r>
              <a:rPr lang="en-US" sz="5400" b="1" dirty="0">
                <a:latin typeface="Montserrat" panose="00000500000000000000" pitchFamily="50" charset="0"/>
              </a:rPr>
              <a:t>What is the time frame that you can report your statistics?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89C2-57FC-35E3-D96F-7339642C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41351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The last day of the month through               the 5</a:t>
            </a:r>
            <a:r>
              <a:rPr lang="en-US" sz="4000" baseline="30000" dirty="0">
                <a:highlight>
                  <a:srgbClr val="FFFF00"/>
                </a:highlight>
              </a:rPr>
              <a:t>th</a:t>
            </a:r>
            <a:r>
              <a:rPr lang="en-US" sz="4000" dirty="0">
                <a:highlight>
                  <a:srgbClr val="FFFF00"/>
                </a:highlight>
              </a:rPr>
              <a:t> of the following month </a:t>
            </a:r>
          </a:p>
          <a:p>
            <a:pPr marL="742950" indent="-742950">
              <a:buAutoNum type="alphaUcPeriod"/>
            </a:pPr>
            <a:r>
              <a:rPr lang="en-US" sz="4000" dirty="0"/>
              <a:t>Any time after my last distribution of the month</a:t>
            </a:r>
          </a:p>
          <a:p>
            <a:pPr marL="742950" indent="-742950">
              <a:buAutoNum type="alphaUcPeriod"/>
            </a:pPr>
            <a:r>
              <a:rPr lang="en-US" sz="4000" dirty="0"/>
              <a:t>By the 1</a:t>
            </a:r>
            <a:r>
              <a:rPr lang="en-US" sz="4000" baseline="30000" dirty="0"/>
              <a:t>st</a:t>
            </a:r>
            <a:r>
              <a:rPr lang="en-US" sz="4000" dirty="0"/>
              <a:t> of the following month.</a:t>
            </a:r>
          </a:p>
          <a:p>
            <a:pPr marL="742950" indent="-742950">
              <a:buAutoNum type="alphaUcPeriod"/>
            </a:pPr>
            <a:r>
              <a:rPr lang="en-US" sz="4000" dirty="0"/>
              <a:t>There’s a deadline??</a:t>
            </a:r>
          </a:p>
          <a:p>
            <a:pPr marL="742950" indent="-742950">
              <a:buAutoNum type="alphaUcPeriod"/>
            </a:pPr>
            <a:endParaRPr lang="en-US" sz="4000" dirty="0"/>
          </a:p>
          <a:p>
            <a:endParaRPr lang="en-US" sz="4000" b="1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865817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53D20-8844-D26A-6E73-1EB1C6A3D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E745-A33B-12E1-0354-CDE6E9C24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454"/>
            <a:ext cx="10515600" cy="2642235"/>
          </a:xfrm>
        </p:spPr>
        <p:txBody>
          <a:bodyPr/>
          <a:lstStyle/>
          <a:p>
            <a:r>
              <a:rPr lang="en-US" sz="6000" b="1" dirty="0">
                <a:latin typeface="Montserrat" panose="00000500000000000000" pitchFamily="50" charset="0"/>
              </a:rPr>
              <a:t>What can’t you do if your statistics are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DC71A-B5B3-F4EF-F2B5-35137D086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lphaUcPeriod"/>
            </a:pPr>
            <a:r>
              <a:rPr lang="en-US" sz="4000" dirty="0"/>
              <a:t>Place an order</a:t>
            </a:r>
          </a:p>
          <a:p>
            <a:pPr marL="742950" indent="-742950">
              <a:buAutoNum type="alphaUcPeriod"/>
            </a:pPr>
            <a:r>
              <a:rPr lang="en-US" sz="4000" dirty="0"/>
              <a:t>Open your site for distribution</a:t>
            </a:r>
          </a:p>
          <a:p>
            <a:pPr marL="742950" indent="-742950">
              <a:buAutoNum type="alphaUcPeriod"/>
            </a:pPr>
            <a:r>
              <a:rPr lang="en-US" sz="4000" dirty="0"/>
              <a:t>Contact the Food Reservoir </a:t>
            </a:r>
          </a:p>
          <a:p>
            <a:pPr marL="742950" indent="-742950">
              <a:buAutoNum type="alphaUcPeriod"/>
            </a:pPr>
            <a:r>
              <a:rPr lang="en-US" sz="4000" dirty="0"/>
              <a:t>Accept donations from the public.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519449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388D3-2372-ADB5-B0E7-3F0540B166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23B55-F9A5-9C25-C834-92A843E2C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454"/>
            <a:ext cx="10515600" cy="2642235"/>
          </a:xfrm>
        </p:spPr>
        <p:txBody>
          <a:bodyPr/>
          <a:lstStyle/>
          <a:p>
            <a:r>
              <a:rPr lang="en-US" sz="6000" b="1" dirty="0">
                <a:latin typeface="Montserrat" panose="00000500000000000000" pitchFamily="50" charset="0"/>
              </a:rPr>
              <a:t>What can’t you do if your statistics are missing?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A916-D040-B93A-5845-3746FD620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742950" indent="-74295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Place an order</a:t>
            </a:r>
          </a:p>
          <a:p>
            <a:pPr marL="742950" indent="-742950">
              <a:buAutoNum type="alphaUcPeriod"/>
            </a:pPr>
            <a:r>
              <a:rPr lang="en-US" sz="4000" dirty="0"/>
              <a:t>Open your site for distribution</a:t>
            </a:r>
          </a:p>
          <a:p>
            <a:pPr marL="742950" indent="-742950">
              <a:buAutoNum type="alphaUcPeriod"/>
            </a:pPr>
            <a:r>
              <a:rPr lang="en-US" sz="4000" dirty="0"/>
              <a:t>Contact the Food Reservoir </a:t>
            </a:r>
          </a:p>
          <a:p>
            <a:pPr marL="742950" indent="-742950">
              <a:buAutoNum type="alphaUcPeriod"/>
            </a:pPr>
            <a:r>
              <a:rPr lang="en-US" sz="4000" dirty="0"/>
              <a:t>Accept donations from the public.</a:t>
            </a:r>
          </a:p>
          <a:p>
            <a:endParaRPr lang="en-US" sz="4000" b="1" dirty="0"/>
          </a:p>
          <a:p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179731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C1370-6125-212A-C0F5-1DA5C9715F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95FA0-7122-1EC7-8020-1C0D61DB7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30" y="248234"/>
            <a:ext cx="11646243" cy="1940560"/>
          </a:xfrm>
        </p:spPr>
        <p:txBody>
          <a:bodyPr/>
          <a:lstStyle/>
          <a:p>
            <a:pPr algn="l"/>
            <a:r>
              <a:rPr lang="en-US" sz="6000" b="1" dirty="0">
                <a:latin typeface="Montserrat"/>
              </a:rPr>
              <a:t>What statistics categories need to be reported on?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E4D6B-ECF2-E6C9-95A3-A0968BAF3A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/>
          </a:p>
          <a:p>
            <a:endParaRPr lang="en-US" sz="4000" b="1"/>
          </a:p>
          <a:p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C53429-6D5A-CA9C-DF02-25CCA748AC3A}"/>
              </a:ext>
            </a:extLst>
          </p:cNvPr>
          <p:cNvSpPr txBox="1"/>
          <p:nvPr/>
        </p:nvSpPr>
        <p:spPr>
          <a:xfrm>
            <a:off x="400235" y="2525623"/>
            <a:ext cx="9260619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Whatever is easiest for me to calculate</a:t>
            </a:r>
          </a:p>
          <a:p>
            <a:pPr marL="342900" indent="-342900">
              <a:buAutoNum type="alphaUcPeriod"/>
            </a:pPr>
            <a:r>
              <a:rPr lang="en-US" sz="4000" dirty="0"/>
              <a:t>Just my duplicated numbers </a:t>
            </a:r>
          </a:p>
          <a:p>
            <a:pPr marL="342900" indent="-342900">
              <a:buAutoNum type="alphaUcPeriod"/>
            </a:pPr>
            <a:r>
              <a:rPr lang="en-US" sz="4000" dirty="0"/>
              <a:t>All categories listed on my account</a:t>
            </a:r>
          </a:p>
          <a:p>
            <a:pPr marL="342900" indent="-342900">
              <a:buAutoNum type="alphaUcPeriod"/>
            </a:pPr>
            <a:r>
              <a:rPr lang="en-US" sz="4000" dirty="0"/>
              <a:t>Just my unduplicated numbers </a:t>
            </a:r>
          </a:p>
          <a:p>
            <a:pPr marL="342900" indent="-342900">
              <a:buAutoNum type="alphaUcPeriod"/>
            </a:pPr>
            <a:endParaRPr lang="en-US" sz="4000" dirty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211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C1675-7CAC-9860-1FC9-18B09FE85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28D6-0B98-9AB7-8B31-C484021B9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30" y="248234"/>
            <a:ext cx="11646243" cy="1940560"/>
          </a:xfrm>
        </p:spPr>
        <p:txBody>
          <a:bodyPr/>
          <a:lstStyle/>
          <a:p>
            <a:pPr algn="l"/>
            <a:r>
              <a:rPr lang="en-US" sz="6000" b="1" dirty="0">
                <a:latin typeface="Montserrat"/>
              </a:rPr>
              <a:t>What statistics categories need to be reported on?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065104-26BA-5ECE-E823-7AF568C4BE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/>
          </a:p>
          <a:p>
            <a:endParaRPr lang="en-US" sz="4000" b="1"/>
          </a:p>
          <a:p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40DF8B-CA8A-EF83-3184-230D337B0EBC}"/>
              </a:ext>
            </a:extLst>
          </p:cNvPr>
          <p:cNvSpPr txBox="1"/>
          <p:nvPr/>
        </p:nvSpPr>
        <p:spPr>
          <a:xfrm>
            <a:off x="400235" y="2525623"/>
            <a:ext cx="9260619" cy="37240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Whatever is easiest for me to calculate</a:t>
            </a:r>
          </a:p>
          <a:p>
            <a:pPr marL="342900" indent="-342900">
              <a:buAutoNum type="alphaUcPeriod"/>
            </a:pPr>
            <a:r>
              <a:rPr lang="en-US" sz="4000" dirty="0"/>
              <a:t>Just my duplicated numbers </a:t>
            </a:r>
          </a:p>
          <a:p>
            <a:pPr marL="342900" indent="-34290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All categories listed on my account</a:t>
            </a:r>
          </a:p>
          <a:p>
            <a:pPr marL="342900" indent="-342900">
              <a:buAutoNum type="alphaUcPeriod"/>
            </a:pPr>
            <a:r>
              <a:rPr lang="en-US" sz="4000" dirty="0"/>
              <a:t>Just my unduplicated numbers </a:t>
            </a:r>
          </a:p>
          <a:p>
            <a:pPr marL="342900" indent="-342900">
              <a:buAutoNum type="alphaUcPeriod"/>
            </a:pPr>
            <a:endParaRPr lang="en-US" sz="4000" dirty="0"/>
          </a:p>
          <a:p>
            <a:pPr marL="342900" indent="-342900">
              <a:buAutoNum type="alphaUcPeriod"/>
            </a:pPr>
            <a:endParaRPr lang="en-US" dirty="0"/>
          </a:p>
          <a:p>
            <a:pPr marL="342900" indent="-34290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39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7B45C-7F9A-A81F-E242-FEEA2A95E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70C3-82C5-935A-8833-E3F9DBA0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2" y="251522"/>
            <a:ext cx="12070491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/>
              </a:rPr>
              <a:t>What needs to be prominently displayed as a TEFAP partner?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4C646-32F2-2C97-3418-A14E70B9C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/>
          </a:p>
          <a:p>
            <a:endParaRPr lang="en-US" sz="4000" b="1"/>
          </a:p>
          <a:p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665194-36DD-7B92-C3DC-93E7EB708A4F}"/>
              </a:ext>
            </a:extLst>
          </p:cNvPr>
          <p:cNvSpPr txBox="1"/>
          <p:nvPr/>
        </p:nvSpPr>
        <p:spPr>
          <a:xfrm>
            <a:off x="400235" y="2856852"/>
            <a:ext cx="920541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UcPeriod"/>
            </a:pPr>
            <a:r>
              <a:rPr lang="en-US" sz="4000"/>
              <a:t>Justice for all poster</a:t>
            </a:r>
            <a:endParaRPr lang="en-US" sz="4000" dirty="0"/>
          </a:p>
          <a:p>
            <a:pPr marL="342900" indent="-342900">
              <a:buAutoNum type="alphaUcPeriod"/>
            </a:pPr>
            <a:r>
              <a:rPr lang="en-US" sz="4000" dirty="0"/>
              <a:t>Hours of operation with the verbiage "This institution is an equal opportunity provider"</a:t>
            </a:r>
          </a:p>
          <a:p>
            <a:pPr marL="342900" indent="-342900">
              <a:buAutoNum type="alphaUcPeriod"/>
            </a:pPr>
            <a:r>
              <a:rPr lang="en-US" sz="4000" dirty="0"/>
              <a:t>Written Notice of Beneficiary Rights</a:t>
            </a:r>
          </a:p>
          <a:p>
            <a:pPr marL="342900" indent="-342900">
              <a:buAutoNum type="alphaUcPeriod"/>
            </a:pPr>
            <a:r>
              <a:rPr lang="en-US" sz="4000" dirty="0"/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1032382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BA035-C005-2A82-BD1E-E90885978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DFF74-8CE2-3F59-0D1B-BA10B5C7B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/>
              <a:t>Regional Partnership Coordinators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52BA75B-DC00-D052-2AD8-7265598AC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Hailey Carr</a:t>
            </a:r>
          </a:p>
          <a:p>
            <a:pPr marL="457200" lvl="1" indent="0">
              <a:buNone/>
            </a:pPr>
            <a:r>
              <a:rPr lang="en-US" dirty="0"/>
              <a:t>Lead Coordinator</a:t>
            </a:r>
          </a:p>
          <a:p>
            <a:r>
              <a:rPr lang="en-US" sz="3600" dirty="0">
                <a:solidFill>
                  <a:schemeClr val="tx2"/>
                </a:solidFill>
              </a:rPr>
              <a:t>Mallory Stewart</a:t>
            </a:r>
          </a:p>
          <a:p>
            <a:pPr marL="457200" lvl="1" indent="0">
              <a:buNone/>
            </a:pPr>
            <a:r>
              <a:rPr lang="en-US" dirty="0"/>
              <a:t>Cedar Rapids, Johnson County</a:t>
            </a:r>
          </a:p>
          <a:p>
            <a:r>
              <a:rPr lang="en-US" sz="3600" dirty="0">
                <a:solidFill>
                  <a:schemeClr val="tx2"/>
                </a:solidFill>
              </a:rPr>
              <a:t>Jim Mabry</a:t>
            </a:r>
          </a:p>
          <a:p>
            <a:pPr marL="457200" lvl="1" indent="0">
              <a:buNone/>
            </a:pPr>
            <a:r>
              <a:rPr lang="en-US" dirty="0"/>
              <a:t>Benton, Cedar, Iowa, Jones, rural Linn, and Washington</a:t>
            </a: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797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B6E20-F31C-B53B-885B-9740B85BC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76B6B-35BC-A903-35D3-709528CA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2" y="251522"/>
            <a:ext cx="12070491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/>
              </a:rPr>
              <a:t>What needs to be prominently displayed as a TEFAP partner?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489B-0206-8CAD-0EF0-F1C526DC8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/>
          </a:p>
          <a:p>
            <a:endParaRPr lang="en-US" sz="4000" b="1"/>
          </a:p>
          <a:p>
            <a:endParaRPr lang="en-US" sz="40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39339-368E-A1A7-D368-F525A30E9C44}"/>
              </a:ext>
            </a:extLst>
          </p:cNvPr>
          <p:cNvSpPr txBox="1"/>
          <p:nvPr/>
        </p:nvSpPr>
        <p:spPr>
          <a:xfrm>
            <a:off x="400235" y="2856852"/>
            <a:ext cx="9205414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lphaUcPeriod"/>
            </a:pPr>
            <a:r>
              <a:rPr lang="en-US" sz="4000"/>
              <a:t>Justice for all poster</a:t>
            </a:r>
            <a:endParaRPr lang="en-US" sz="4000" dirty="0"/>
          </a:p>
          <a:p>
            <a:pPr marL="342900" indent="-342900">
              <a:buAutoNum type="alphaUcPeriod"/>
            </a:pPr>
            <a:r>
              <a:rPr lang="en-US" sz="4000" dirty="0"/>
              <a:t>Hours of operation with the verbiage "This institution is an equal opportunity provider"</a:t>
            </a:r>
          </a:p>
          <a:p>
            <a:pPr marL="342900" indent="-342900">
              <a:buAutoNum type="alphaUcPeriod"/>
            </a:pPr>
            <a:r>
              <a:rPr lang="en-US" sz="4000" dirty="0"/>
              <a:t>Written Notice of Beneficiary Rights</a:t>
            </a:r>
          </a:p>
          <a:p>
            <a:pPr marL="342900" indent="-34290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All of the above</a:t>
            </a:r>
          </a:p>
        </p:txBody>
      </p:sp>
    </p:spTree>
    <p:extLst>
      <p:ext uri="{BB962C8B-B14F-4D97-AF65-F5344CB8AC3E}">
        <p14:creationId xmlns:p14="http://schemas.microsoft.com/office/powerpoint/2010/main" val="30363392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B8542-112E-2AE5-8B23-8CBEEC0CB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F37C-C7A3-592A-8908-4DED4040F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210333"/>
            <a:ext cx="11729884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/>
              </a:rPr>
              <a:t>How frequently is civil rights training completed?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FFE83-2BED-A6B8-815B-44194B899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67756E-F6FA-E9A0-101E-80C9C56D38CB}"/>
              </a:ext>
            </a:extLst>
          </p:cNvPr>
          <p:cNvSpPr txBox="1"/>
          <p:nvPr/>
        </p:nvSpPr>
        <p:spPr>
          <a:xfrm>
            <a:off x="285135" y="2556387"/>
            <a:ext cx="9419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Once every 3 years</a:t>
            </a:r>
          </a:p>
          <a:p>
            <a:pPr marL="342900" indent="-342900">
              <a:buAutoNum type="alphaUcPeriod"/>
            </a:pPr>
            <a:r>
              <a:rPr lang="en-US" sz="4000" dirty="0"/>
              <a:t>Once every 2 years</a:t>
            </a:r>
          </a:p>
          <a:p>
            <a:pPr marL="342900" indent="-342900">
              <a:buAutoNum type="alphaUcPeriod"/>
            </a:pPr>
            <a:r>
              <a:rPr lang="en-US" sz="4000" dirty="0"/>
              <a:t>Annually</a:t>
            </a:r>
          </a:p>
          <a:p>
            <a:pPr marL="342900" indent="-342900">
              <a:buAutoNum type="alphaUcPeriod"/>
            </a:pPr>
            <a:r>
              <a:rPr lang="en-US" sz="4000" dirty="0"/>
              <a:t>One time ever</a:t>
            </a:r>
          </a:p>
        </p:txBody>
      </p:sp>
    </p:spTree>
    <p:extLst>
      <p:ext uri="{BB962C8B-B14F-4D97-AF65-F5344CB8AC3E}">
        <p14:creationId xmlns:p14="http://schemas.microsoft.com/office/powerpoint/2010/main" val="329479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8E8DDC-3B26-1442-A338-657B7DC5EE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C816B-9D2A-A5F4-B39E-CD0AED57A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135" y="210333"/>
            <a:ext cx="11729884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/>
              </a:rPr>
              <a:t>How frequently is civil rights training completed?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BFF1C-B056-366F-60B9-ABDE83C075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949DA-8B45-5B12-6803-AB94BCDF50BD}"/>
              </a:ext>
            </a:extLst>
          </p:cNvPr>
          <p:cNvSpPr txBox="1"/>
          <p:nvPr/>
        </p:nvSpPr>
        <p:spPr>
          <a:xfrm>
            <a:off x="285135" y="2556387"/>
            <a:ext cx="9419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Once every 3 years</a:t>
            </a:r>
          </a:p>
          <a:p>
            <a:pPr marL="342900" indent="-342900">
              <a:buAutoNum type="alphaUcPeriod"/>
            </a:pPr>
            <a:r>
              <a:rPr lang="en-US" sz="4000" dirty="0"/>
              <a:t>Once every 2 years</a:t>
            </a:r>
          </a:p>
          <a:p>
            <a:pPr marL="342900" indent="-34290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Annually</a:t>
            </a:r>
          </a:p>
          <a:p>
            <a:pPr marL="342900" indent="-342900">
              <a:buAutoNum type="alphaUcPeriod"/>
            </a:pPr>
            <a:r>
              <a:rPr lang="en-US" sz="4000" dirty="0"/>
              <a:t>One time ever</a:t>
            </a:r>
          </a:p>
        </p:txBody>
      </p:sp>
    </p:spTree>
    <p:extLst>
      <p:ext uri="{BB962C8B-B14F-4D97-AF65-F5344CB8AC3E}">
        <p14:creationId xmlns:p14="http://schemas.microsoft.com/office/powerpoint/2010/main" val="24845303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1748D1-625C-CA8E-4254-F79AF4D80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A4DFC-450B-0D49-F0D4-B2B9789BC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3" y="276634"/>
            <a:ext cx="11700387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 panose="00000500000000000000" pitchFamily="50" charset="0"/>
              </a:rPr>
              <a:t>How do you provide proof of civil rights training completion?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1AAFB-D215-DDEA-4A6F-BA6174D8C9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5C5722-998C-61BB-E806-DFC11D703EC2}"/>
              </a:ext>
            </a:extLst>
          </p:cNvPr>
          <p:cNvSpPr txBox="1"/>
          <p:nvPr/>
        </p:nvSpPr>
        <p:spPr>
          <a:xfrm>
            <a:off x="235973" y="2795714"/>
            <a:ext cx="93603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Send a picture to your RPC</a:t>
            </a:r>
          </a:p>
          <a:p>
            <a:pPr marL="342900" indent="-342900">
              <a:buAutoNum type="alphaUcPeriod"/>
            </a:pPr>
            <a:r>
              <a:rPr lang="en-US" sz="4000" dirty="0"/>
              <a:t>Scan in a copy of the training sign off sheet to your RPC</a:t>
            </a:r>
          </a:p>
          <a:p>
            <a:pPr marL="342900" indent="-342900">
              <a:buAutoNum type="alphaUcPeriod"/>
            </a:pPr>
            <a:r>
              <a:rPr lang="en-US" sz="4000" dirty="0"/>
              <a:t>Drop off or mail a hard copy to HACAP Corporate and attention your RPC</a:t>
            </a:r>
          </a:p>
          <a:p>
            <a:pPr marL="342900" indent="-342900">
              <a:buAutoNum type="alphaUcPeriod"/>
            </a:pPr>
            <a:r>
              <a:rPr lang="en-US" sz="4000" dirty="0"/>
              <a:t> B </a:t>
            </a:r>
            <a:r>
              <a:rPr lang="en-US" sz="4000" b="1" dirty="0"/>
              <a:t>or</a:t>
            </a:r>
            <a:r>
              <a:rPr lang="en-US" sz="4000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10644886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5D6932-CCD7-6C0D-432D-2A1734EEE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56B1C-2274-BE15-2026-0A5A10D9C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973" y="276634"/>
            <a:ext cx="11700387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 panose="00000500000000000000" pitchFamily="50" charset="0"/>
              </a:rPr>
              <a:t>How do you provide proof of civil rights training completion?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D8606-26B8-D54C-F5FB-5E0B587D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5FC621-940E-DFBB-9C94-9711200590E4}"/>
              </a:ext>
            </a:extLst>
          </p:cNvPr>
          <p:cNvSpPr txBox="1"/>
          <p:nvPr/>
        </p:nvSpPr>
        <p:spPr>
          <a:xfrm>
            <a:off x="235973" y="2795714"/>
            <a:ext cx="93603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Send a picture to your RPC</a:t>
            </a:r>
          </a:p>
          <a:p>
            <a:pPr marL="342900" indent="-342900">
              <a:buAutoNum type="alphaUcPeriod"/>
            </a:pPr>
            <a:r>
              <a:rPr lang="en-US" sz="4000" dirty="0"/>
              <a:t>Scan in a copy of the training sign off sheet to your RPC</a:t>
            </a:r>
          </a:p>
          <a:p>
            <a:pPr marL="342900" indent="-342900">
              <a:buAutoNum type="alphaUcPeriod"/>
            </a:pPr>
            <a:r>
              <a:rPr lang="en-US" sz="4000" dirty="0"/>
              <a:t>Drop off or mail a hard copy to HACAP Corporate and attention your RPC</a:t>
            </a:r>
          </a:p>
          <a:p>
            <a:pPr marL="342900" indent="-34290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 B </a:t>
            </a:r>
            <a:r>
              <a:rPr lang="en-US" sz="4000" b="1" dirty="0">
                <a:highlight>
                  <a:srgbClr val="FFFF00"/>
                </a:highlight>
              </a:rPr>
              <a:t>or</a:t>
            </a:r>
            <a:r>
              <a:rPr lang="en-US" sz="4000" dirty="0">
                <a:highlight>
                  <a:srgbClr val="FFFF00"/>
                </a:highlight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508529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4B3884-1041-98E6-2832-5DB66A74D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28450-58D8-9CBD-C30A-B752FCFF9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801"/>
            <a:ext cx="10515600" cy="2642235"/>
          </a:xfrm>
        </p:spPr>
        <p:txBody>
          <a:bodyPr/>
          <a:lstStyle/>
          <a:p>
            <a:r>
              <a:rPr lang="en-US" sz="6000" b="1" dirty="0">
                <a:latin typeface="Montserrat" panose="00000500000000000000" pitchFamily="50" charset="0"/>
              </a:rPr>
              <a:t>USDA foods can stay on your shelf past the date on the package.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A8399-8938-3278-F066-160167821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/>
          </a:p>
          <a:p>
            <a:endParaRPr lang="en-US" sz="4000" b="1"/>
          </a:p>
          <a:p>
            <a:endParaRPr lang="en-US" sz="4000" b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DC5261-7AE9-CE61-8017-92DDB8C672B7}"/>
              </a:ext>
            </a:extLst>
          </p:cNvPr>
          <p:cNvSpPr txBox="1"/>
          <p:nvPr/>
        </p:nvSpPr>
        <p:spPr>
          <a:xfrm>
            <a:off x="1003850" y="3103126"/>
            <a:ext cx="886869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lphaUcPeriod"/>
            </a:pPr>
            <a:r>
              <a:rPr lang="en-US" sz="4000" dirty="0"/>
              <a:t>True</a:t>
            </a:r>
          </a:p>
          <a:p>
            <a:endParaRPr lang="en-US" sz="4000" dirty="0"/>
          </a:p>
          <a:p>
            <a:r>
              <a:rPr lang="en-US" sz="4000" dirty="0" err="1"/>
              <a:t>B.False</a:t>
            </a:r>
            <a:endParaRPr lang="en-US" sz="4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81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8B64FC-F01F-CC20-574D-201870B91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72E62E-C2D5-44B7-D723-68EADF69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801"/>
            <a:ext cx="10515600" cy="2642235"/>
          </a:xfrm>
        </p:spPr>
        <p:txBody>
          <a:bodyPr/>
          <a:lstStyle/>
          <a:p>
            <a:r>
              <a:rPr lang="en-US" sz="6000" b="1" dirty="0">
                <a:latin typeface="Montserrat" panose="00000500000000000000" pitchFamily="50" charset="0"/>
              </a:rPr>
              <a:t>USDA foods can stay on your shelf past the date on the package.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4F5EA-EE8A-B2B4-F7B7-631F447B2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F21475-5BC4-D750-4722-3C7AC1D41D43}"/>
              </a:ext>
            </a:extLst>
          </p:cNvPr>
          <p:cNvSpPr txBox="1"/>
          <p:nvPr/>
        </p:nvSpPr>
        <p:spPr>
          <a:xfrm>
            <a:off x="1003850" y="3103126"/>
            <a:ext cx="8868697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AutoNum type="alphaUcPeriod"/>
            </a:pPr>
            <a:r>
              <a:rPr lang="en-US" sz="4000" dirty="0"/>
              <a:t> True</a:t>
            </a:r>
          </a:p>
          <a:p>
            <a:endParaRPr lang="en-US" sz="4000" dirty="0"/>
          </a:p>
          <a:p>
            <a:r>
              <a:rPr lang="en-US" sz="4000" dirty="0"/>
              <a:t>B.</a:t>
            </a:r>
            <a:r>
              <a:rPr lang="en-US" sz="4000" dirty="0">
                <a:highlight>
                  <a:srgbClr val="FFFF00"/>
                </a:highlight>
              </a:rPr>
              <a:t> False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599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CD8CC-728E-B04D-0CB5-D7F68A53D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2D710-2D05-7B10-9120-6D6D7D5D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355292"/>
            <a:ext cx="11631561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 panose="00000500000000000000" pitchFamily="50" charset="0"/>
              </a:rPr>
              <a:t>As a TEFAP agency, I can require proof of residency and/or income.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ECA8-E7BD-76A5-B95A-F7CCC51823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70D36-D6B0-374F-8897-0A6715DE4CD5}"/>
              </a:ext>
            </a:extLst>
          </p:cNvPr>
          <p:cNvSpPr txBox="1"/>
          <p:nvPr/>
        </p:nvSpPr>
        <p:spPr>
          <a:xfrm>
            <a:off x="403123" y="2997527"/>
            <a:ext cx="9301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True</a:t>
            </a:r>
          </a:p>
          <a:p>
            <a:pPr marL="342900" indent="-342900">
              <a:buAutoNum type="alphaUcPeriod"/>
            </a:pPr>
            <a:r>
              <a:rPr lang="en-US" sz="4000" dirty="0"/>
              <a:t>I can only require proof of address</a:t>
            </a:r>
          </a:p>
          <a:p>
            <a:pPr marL="342900" indent="-342900">
              <a:buAutoNum type="alphaUcPeriod"/>
            </a:pPr>
            <a:r>
              <a:rPr lang="en-US" sz="4000" dirty="0"/>
              <a:t>I can only require proof of income</a:t>
            </a:r>
          </a:p>
          <a:p>
            <a:pPr marL="342900" indent="-342900">
              <a:buAutoNum type="alphaUcPeriod"/>
            </a:pPr>
            <a:r>
              <a:rPr lang="en-US" sz="4000" dirty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765344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4C3FFF-5420-60AF-3C7F-1710912D1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8FA5-3074-8EAD-89CD-C2C149B40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355292"/>
            <a:ext cx="11631561" cy="2642235"/>
          </a:xfrm>
        </p:spPr>
        <p:txBody>
          <a:bodyPr/>
          <a:lstStyle/>
          <a:p>
            <a:pPr algn="l"/>
            <a:r>
              <a:rPr lang="en-US" sz="6000" b="1" dirty="0">
                <a:latin typeface="Montserrat" panose="00000500000000000000" pitchFamily="50" charset="0"/>
              </a:rPr>
              <a:t>As a TEFAP agency, I can require proof of residency and/or income.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33966-DAEB-1A79-9223-5A134498B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0CF571-6423-79C2-136A-01FF50406CC0}"/>
              </a:ext>
            </a:extLst>
          </p:cNvPr>
          <p:cNvSpPr txBox="1"/>
          <p:nvPr/>
        </p:nvSpPr>
        <p:spPr>
          <a:xfrm>
            <a:off x="403123" y="2997527"/>
            <a:ext cx="93013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True</a:t>
            </a:r>
          </a:p>
          <a:p>
            <a:pPr marL="342900" indent="-342900">
              <a:buAutoNum type="alphaUcPeriod"/>
            </a:pPr>
            <a:r>
              <a:rPr lang="en-US" sz="4000" dirty="0"/>
              <a:t>I can only require proof of address</a:t>
            </a:r>
          </a:p>
          <a:p>
            <a:pPr marL="342900" indent="-342900">
              <a:buAutoNum type="alphaUcPeriod"/>
            </a:pPr>
            <a:r>
              <a:rPr lang="en-US" sz="4000" dirty="0"/>
              <a:t>I can only require proof of income</a:t>
            </a:r>
          </a:p>
          <a:p>
            <a:pPr marL="342900" indent="-34290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051580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94209-953B-8469-BE5A-0A1F952087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9D6C5-C915-12D0-099E-E7F258968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355292"/>
            <a:ext cx="11631561" cy="2642235"/>
          </a:xfrm>
        </p:spPr>
        <p:txBody>
          <a:bodyPr/>
          <a:lstStyle/>
          <a:p>
            <a:pPr algn="l"/>
            <a:r>
              <a:rPr lang="en-US" sz="5000" b="1" dirty="0">
                <a:latin typeface="Montserrat" panose="00000500000000000000" pitchFamily="50" charset="0"/>
              </a:rPr>
              <a:t>As a TEFAP agency I do not have to serve neighbors who come from outside my service area or designated population.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7D495-155A-B674-9088-D4263684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2CF22-58D3-EB35-3129-0DA1BEBC2F03}"/>
              </a:ext>
            </a:extLst>
          </p:cNvPr>
          <p:cNvSpPr txBox="1"/>
          <p:nvPr/>
        </p:nvSpPr>
        <p:spPr>
          <a:xfrm>
            <a:off x="422788" y="3429000"/>
            <a:ext cx="9301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 True</a:t>
            </a:r>
          </a:p>
          <a:p>
            <a:endParaRPr lang="en-US" sz="4000" dirty="0"/>
          </a:p>
          <a:p>
            <a:r>
              <a:rPr lang="en-US" sz="4000" dirty="0"/>
              <a:t>B. False</a:t>
            </a:r>
          </a:p>
        </p:txBody>
      </p:sp>
    </p:spTree>
    <p:extLst>
      <p:ext uri="{BB962C8B-B14F-4D97-AF65-F5344CB8AC3E}">
        <p14:creationId xmlns:p14="http://schemas.microsoft.com/office/powerpoint/2010/main" val="3120901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9278-B6C7-BE65-03BE-6B2582F7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Leadership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AE967CD-9AF4-A454-0E9F-5EA42B9C4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solidFill>
                  <a:schemeClr val="tx2"/>
                </a:solidFill>
              </a:rPr>
              <a:t>Angie Albright</a:t>
            </a:r>
            <a:endParaRPr lang="en-US"/>
          </a:p>
          <a:p>
            <a:pPr marL="457200" lvl="1" indent="0">
              <a:buNone/>
            </a:pPr>
            <a:r>
              <a:rPr lang="en-US"/>
              <a:t>Food Reservoir Assistant Director</a:t>
            </a:r>
          </a:p>
        </p:txBody>
      </p:sp>
    </p:spTree>
    <p:extLst>
      <p:ext uri="{BB962C8B-B14F-4D97-AF65-F5344CB8AC3E}">
        <p14:creationId xmlns:p14="http://schemas.microsoft.com/office/powerpoint/2010/main" val="3294981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CCBFF-CA8C-5634-6DF2-ADC72A216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7990-49FA-F5C9-48B2-D993007AA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355292"/>
            <a:ext cx="11631561" cy="2642235"/>
          </a:xfrm>
        </p:spPr>
        <p:txBody>
          <a:bodyPr/>
          <a:lstStyle/>
          <a:p>
            <a:pPr algn="l"/>
            <a:r>
              <a:rPr lang="en-US" sz="5000" b="1" dirty="0">
                <a:latin typeface="Montserrat" panose="00000500000000000000" pitchFamily="50" charset="0"/>
              </a:rPr>
              <a:t>As a TEFAP agency I do not have to serve neighbors who come from outside my service area or designated population.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C7E8E-4CAD-D273-BD04-A81F9922D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C01384-69A0-8668-CE21-971D906DC464}"/>
              </a:ext>
            </a:extLst>
          </p:cNvPr>
          <p:cNvSpPr txBox="1"/>
          <p:nvPr/>
        </p:nvSpPr>
        <p:spPr>
          <a:xfrm>
            <a:off x="422788" y="3429000"/>
            <a:ext cx="93013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 True</a:t>
            </a:r>
          </a:p>
          <a:p>
            <a:endParaRPr lang="en-US" sz="4000" dirty="0"/>
          </a:p>
          <a:p>
            <a:r>
              <a:rPr lang="en-US" sz="4000" dirty="0">
                <a:highlight>
                  <a:srgbClr val="FFFF00"/>
                </a:highlight>
              </a:rPr>
              <a:t>B. False</a:t>
            </a:r>
          </a:p>
        </p:txBody>
      </p:sp>
    </p:spTree>
    <p:extLst>
      <p:ext uri="{BB962C8B-B14F-4D97-AF65-F5344CB8AC3E}">
        <p14:creationId xmlns:p14="http://schemas.microsoft.com/office/powerpoint/2010/main" val="20937554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C9F1C-B524-842E-F270-B6F5CA69F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7906B-0BE0-7AB9-7176-EAA3C349F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355292"/>
            <a:ext cx="11631561" cy="2642235"/>
          </a:xfrm>
        </p:spPr>
        <p:txBody>
          <a:bodyPr/>
          <a:lstStyle/>
          <a:p>
            <a:pPr algn="l"/>
            <a:r>
              <a:rPr lang="en-US" sz="5000" b="1" dirty="0">
                <a:latin typeface="Montserrat" panose="00000500000000000000" pitchFamily="50" charset="0"/>
              </a:rPr>
              <a:t>Both sides of the TEFAP form need to be printed and presented to neighbors.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F5939-8712-7A8B-60EA-7A3EF6F1B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1D0F90-202B-1524-13B9-03877E719950}"/>
              </a:ext>
            </a:extLst>
          </p:cNvPr>
          <p:cNvSpPr txBox="1"/>
          <p:nvPr/>
        </p:nvSpPr>
        <p:spPr>
          <a:xfrm>
            <a:off x="471949" y="2730253"/>
            <a:ext cx="93013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 False, the signature is on the front page, &amp; we track visits on a spreadsheet</a:t>
            </a:r>
          </a:p>
          <a:p>
            <a:r>
              <a:rPr lang="en-US" sz="4000" dirty="0"/>
              <a:t>B. True</a:t>
            </a:r>
          </a:p>
          <a:p>
            <a:r>
              <a:rPr lang="en-US" sz="4000" dirty="0"/>
              <a:t>C. True, only if I use the back for tracking</a:t>
            </a:r>
          </a:p>
          <a:p>
            <a:r>
              <a:rPr lang="en-US" sz="4000" dirty="0"/>
              <a:t>D. False, we have to use HACAP tracking and not the back of the form. </a:t>
            </a:r>
          </a:p>
        </p:txBody>
      </p:sp>
    </p:spTree>
    <p:extLst>
      <p:ext uri="{BB962C8B-B14F-4D97-AF65-F5344CB8AC3E}">
        <p14:creationId xmlns:p14="http://schemas.microsoft.com/office/powerpoint/2010/main" val="4127080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B6C1C1-DE59-47BC-C0D6-37F3D8EBC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6E67E-C00F-14D8-6F21-A86F8E46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141" y="355292"/>
            <a:ext cx="11631561" cy="2642235"/>
          </a:xfrm>
        </p:spPr>
        <p:txBody>
          <a:bodyPr/>
          <a:lstStyle/>
          <a:p>
            <a:pPr algn="l"/>
            <a:r>
              <a:rPr lang="en-US" sz="5000" b="1" dirty="0">
                <a:latin typeface="Montserrat" panose="00000500000000000000" pitchFamily="50" charset="0"/>
              </a:rPr>
              <a:t>Both sides of the TEFAP form need to be printed and presented to neighbors.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04707-4013-EE46-531A-AA40D0538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11AB9B-85D3-E400-D5FD-236175855876}"/>
              </a:ext>
            </a:extLst>
          </p:cNvPr>
          <p:cNvSpPr txBox="1"/>
          <p:nvPr/>
        </p:nvSpPr>
        <p:spPr>
          <a:xfrm>
            <a:off x="471949" y="2730253"/>
            <a:ext cx="93013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4000" dirty="0"/>
              <a:t> False, the signature is on the front page, &amp; we track visits on a spreadsheet</a:t>
            </a:r>
          </a:p>
          <a:p>
            <a:r>
              <a:rPr lang="en-US" sz="4000" dirty="0"/>
              <a:t>B. </a:t>
            </a:r>
            <a:r>
              <a:rPr lang="en-US" sz="4000" dirty="0">
                <a:highlight>
                  <a:srgbClr val="FFFF00"/>
                </a:highlight>
              </a:rPr>
              <a:t>True</a:t>
            </a:r>
          </a:p>
          <a:p>
            <a:r>
              <a:rPr lang="en-US" sz="4000" dirty="0"/>
              <a:t>C. True, only if I use the back for tracking</a:t>
            </a:r>
          </a:p>
          <a:p>
            <a:r>
              <a:rPr lang="en-US" sz="4000" dirty="0"/>
              <a:t>D. False, we have to use HACAP tracking and not the back of the form. </a:t>
            </a:r>
          </a:p>
        </p:txBody>
      </p:sp>
    </p:spTree>
    <p:extLst>
      <p:ext uri="{BB962C8B-B14F-4D97-AF65-F5344CB8AC3E}">
        <p14:creationId xmlns:p14="http://schemas.microsoft.com/office/powerpoint/2010/main" val="9798064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3E661-3A92-CC5A-4029-E34C332AC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ExtraBold"/>
              </a:rPr>
              <a:t>I can modify the TEFAP form.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BA918-3338-2B58-0439-24F673C2D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sz="4000" dirty="0"/>
              <a:t>No, not at all.</a:t>
            </a:r>
          </a:p>
          <a:p>
            <a:pPr marL="514350" indent="-514350">
              <a:buAutoNum type="alphaUcPeriod"/>
            </a:pPr>
            <a:r>
              <a:rPr lang="en-US" sz="4000" dirty="0"/>
              <a:t>Yes, as long as it is done electronically</a:t>
            </a:r>
          </a:p>
          <a:p>
            <a:pPr marL="514350" indent="-514350">
              <a:buAutoNum type="alphaUcPeriod"/>
            </a:pPr>
            <a:r>
              <a:rPr lang="en-US" sz="4000" dirty="0"/>
              <a:t>Yes, as long as it is hand-written in</a:t>
            </a:r>
          </a:p>
          <a:p>
            <a:pPr marL="514350" indent="-514350">
              <a:buAutoNum type="alphaUcPeriod"/>
            </a:pPr>
            <a:r>
              <a:rPr lang="en-US" sz="4000" dirty="0"/>
              <a:t>Both B and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527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75880-AC63-A60B-1D11-F749E5008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C6049-2D03-88CA-02E5-A7461B3F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ExtraBold"/>
              </a:rPr>
              <a:t>I can modify the TEFAP form.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58B63-BF50-E65A-A7A8-7BB7CA934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lphaUcPeriod"/>
            </a:pPr>
            <a:r>
              <a:rPr lang="en-US" sz="4000" dirty="0">
                <a:highlight>
                  <a:srgbClr val="FFFF00"/>
                </a:highlight>
              </a:rPr>
              <a:t>No, not at all.</a:t>
            </a:r>
          </a:p>
          <a:p>
            <a:pPr marL="514350" indent="-514350">
              <a:buAutoNum type="alphaUcPeriod"/>
            </a:pPr>
            <a:r>
              <a:rPr lang="en-US" sz="4000" dirty="0"/>
              <a:t>Yes, as long as it is done electronically</a:t>
            </a:r>
          </a:p>
          <a:p>
            <a:pPr marL="514350" indent="-514350">
              <a:buAutoNum type="alphaUcPeriod"/>
            </a:pPr>
            <a:r>
              <a:rPr lang="en-US" sz="4000" dirty="0"/>
              <a:t>Yes, as long as it is hand-written in</a:t>
            </a:r>
          </a:p>
          <a:p>
            <a:pPr marL="514350" indent="-514350">
              <a:buAutoNum type="alphaUcPeriod"/>
            </a:pPr>
            <a:r>
              <a:rPr lang="en-US" sz="4000" dirty="0"/>
              <a:t>Both B and C</a:t>
            </a:r>
          </a:p>
          <a:p>
            <a:pPr marL="514350" indent="-514350">
              <a:buAutoNum type="alphaU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425632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CD710-6E40-CCB9-D14E-CA935DAD0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5B662-C36F-A62F-69AE-8CE3D2ED3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ExtraBold"/>
              </a:rPr>
              <a:t>Partner Resource Page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AD9A3-2E85-60AD-3F30-250FF5D11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hlinkClick r:id="rId3"/>
              </a:rPr>
              <a:t>www.hacap.org/partners</a:t>
            </a:r>
            <a:r>
              <a:rPr lang="en-US" sz="6000" dirty="0"/>
              <a:t> 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2641279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6818C-1EF9-74CF-E354-3FEC58AC0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My monthly invoice looks wrong. I should: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D460-0873-D473-A732-BEA0D6D64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4000" dirty="0"/>
              <a:t>A. Complete the “Statement Dispute” form</a:t>
            </a:r>
          </a:p>
          <a:p>
            <a:pPr marL="0" indent="0">
              <a:buNone/>
            </a:pPr>
            <a:r>
              <a:rPr lang="en-US" sz="4000" dirty="0"/>
              <a:t>B. Call the HACAP Finance Department</a:t>
            </a:r>
          </a:p>
          <a:p>
            <a:pPr marL="0" indent="0">
              <a:buNone/>
            </a:pPr>
            <a:r>
              <a:rPr lang="en-US" sz="4000" dirty="0"/>
              <a:t>C. Contact my RPC</a:t>
            </a:r>
          </a:p>
          <a:p>
            <a:pPr marL="0" indent="0">
              <a:buNone/>
            </a:pPr>
            <a:r>
              <a:rPr lang="en-US" sz="4000" dirty="0"/>
              <a:t>D. Contact the Food Reservoir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659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7C579-53AA-83A3-9457-CD80D8CA6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4227-F815-69ED-860E-8AE208390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My monthly invoice looks wrong. I should: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EB2E2-F171-3703-060C-6812BF7AA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/>
              <a:t>A. </a:t>
            </a:r>
            <a:r>
              <a:rPr lang="en-US" sz="4000" dirty="0">
                <a:highlight>
                  <a:srgbClr val="FFFF00"/>
                </a:highlight>
              </a:rPr>
              <a:t>Complete the “Statement Dispute” form</a:t>
            </a:r>
          </a:p>
          <a:p>
            <a:pPr marL="0" indent="0">
              <a:buNone/>
            </a:pPr>
            <a:r>
              <a:rPr lang="en-US" sz="4000" dirty="0"/>
              <a:t>B. Call t he HACAP Finance Department</a:t>
            </a:r>
          </a:p>
          <a:p>
            <a:pPr marL="0" indent="0">
              <a:buNone/>
            </a:pPr>
            <a:r>
              <a:rPr lang="en-US" sz="4000" dirty="0"/>
              <a:t>C. Contact my RPC</a:t>
            </a:r>
          </a:p>
          <a:p>
            <a:pPr marL="0" indent="0">
              <a:buNone/>
            </a:pPr>
            <a:r>
              <a:rPr lang="en-US" sz="4000" dirty="0"/>
              <a:t>D. Contact the Food Reservoir director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655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5AD1B-29A7-EAC9-31BD-0C9270DF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Statement Dispute form is found: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A9AB4-62CC-A748-5DC1-3BE537F51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A. In PWW in the “Documents” section</a:t>
            </a:r>
          </a:p>
          <a:p>
            <a:pPr marL="0" indent="0">
              <a:buNone/>
            </a:pPr>
            <a:r>
              <a:rPr lang="en-US" sz="4000" dirty="0"/>
              <a:t>B. By emailing my RPC</a:t>
            </a:r>
          </a:p>
          <a:p>
            <a:pPr marL="0" indent="0">
              <a:buNone/>
            </a:pPr>
            <a:r>
              <a:rPr lang="en-US" sz="4000" dirty="0"/>
              <a:t>C. The what form?</a:t>
            </a:r>
          </a:p>
          <a:p>
            <a:pPr marL="0" indent="0">
              <a:buNone/>
            </a:pPr>
            <a:r>
              <a:rPr lang="en-US" sz="4000" dirty="0"/>
              <a:t>D. On the partner resource page under </a:t>
            </a:r>
          </a:p>
          <a:p>
            <a:pPr marL="0" indent="0">
              <a:buNone/>
            </a:pPr>
            <a:r>
              <a:rPr lang="en-US" sz="4000" dirty="0"/>
              <a:t>the “Partner Agency Resources” header.</a:t>
            </a:r>
          </a:p>
        </p:txBody>
      </p:sp>
    </p:spTree>
    <p:extLst>
      <p:ext uri="{BB962C8B-B14F-4D97-AF65-F5344CB8AC3E}">
        <p14:creationId xmlns:p14="http://schemas.microsoft.com/office/powerpoint/2010/main" val="6567998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AE5B4-A17C-0742-0798-07AB70F3F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ACD39-6822-C444-C7C8-59418493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The Statement Dispute form is found: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8B2DC-9EBA-A6A3-C307-843DE4CF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A. In PWW in the “Documents” section</a:t>
            </a:r>
          </a:p>
          <a:p>
            <a:pPr marL="0" indent="0">
              <a:buNone/>
            </a:pPr>
            <a:r>
              <a:rPr lang="en-US" sz="4000" dirty="0"/>
              <a:t>B. By emailing my RPC</a:t>
            </a:r>
          </a:p>
          <a:p>
            <a:pPr marL="0" indent="0">
              <a:buNone/>
            </a:pPr>
            <a:r>
              <a:rPr lang="en-US" sz="4000" dirty="0"/>
              <a:t>C. The what form?</a:t>
            </a:r>
          </a:p>
          <a:p>
            <a:pPr marL="0" indent="0">
              <a:buNone/>
            </a:pPr>
            <a:r>
              <a:rPr lang="en-US" sz="4000" dirty="0"/>
              <a:t>D. </a:t>
            </a:r>
            <a:r>
              <a:rPr lang="en-US" sz="4000" dirty="0">
                <a:highlight>
                  <a:srgbClr val="FFFF00"/>
                </a:highlight>
              </a:rPr>
              <a:t>On the partner resource page under </a:t>
            </a:r>
          </a:p>
          <a:p>
            <a:pPr marL="0" indent="0">
              <a:buNone/>
            </a:pPr>
            <a:r>
              <a:rPr lang="en-US" sz="4000" dirty="0">
                <a:highlight>
                  <a:srgbClr val="FFFF00"/>
                </a:highlight>
              </a:rPr>
              <a:t>the “Partner Agency Resources” header.</a:t>
            </a:r>
          </a:p>
        </p:txBody>
      </p:sp>
    </p:spTree>
    <p:extLst>
      <p:ext uri="{BB962C8B-B14F-4D97-AF65-F5344CB8AC3E}">
        <p14:creationId xmlns:p14="http://schemas.microsoft.com/office/powerpoint/2010/main" val="3047232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5061D-EBE9-8E97-353E-45099E0DC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6E2E5-F27F-8B4B-3629-D290B8D2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048" y="182245"/>
            <a:ext cx="10515600" cy="1728851"/>
          </a:xfrm>
        </p:spPr>
        <p:txBody>
          <a:bodyPr/>
          <a:lstStyle/>
          <a:p>
            <a:r>
              <a:rPr lang="en-US" sz="6000" dirty="0">
                <a:latin typeface="Montserrat ExtraBold"/>
              </a:rPr>
              <a:t>Food Reservoir a Year in Review</a:t>
            </a:r>
            <a:endParaRPr lang="en-US" sz="6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DCFBA9C-76D2-2FED-259E-0BAA5B6EB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352" y="1465390"/>
            <a:ext cx="10756392" cy="4907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buNone/>
            </a:pPr>
            <a:br>
              <a:rPr lang="en-US" sz="1800" dirty="0">
                <a:latin typeface="Aptos"/>
                <a:ea typeface="Calibri"/>
                <a:cs typeface="Calibri"/>
              </a:rPr>
            </a:br>
            <a:endParaRPr lang="en-US" dirty="0">
              <a:solidFill>
                <a:srgbClr val="000000"/>
              </a:solidFill>
              <a:latin typeface="Aptos"/>
              <a:ea typeface="Calibri"/>
              <a:cs typeface="Calibri"/>
            </a:endParaRPr>
          </a:p>
        </p:txBody>
      </p:sp>
      <p:pic>
        <p:nvPicPr>
          <p:cNvPr id="14" name="Picture 13" descr="A table with numbers and a green border&#10;&#10;AI-generated content may be incorrect.">
            <a:extLst>
              <a:ext uri="{FF2B5EF4-FFF2-40B4-BE49-F238E27FC236}">
                <a16:creationId xmlns:a16="http://schemas.microsoft.com/office/drawing/2014/main" id="{AFB33F4F-DE5A-E808-D6FA-8217776D6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900" y="2524297"/>
            <a:ext cx="8497332" cy="27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7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6F4E4-207B-0BBB-92E2-47DA544B5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Invoices payments are posted to our accounts: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1EBAB-3A8E-9EF1-229D-CF2374260E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7360"/>
            <a:ext cx="10515600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A. In real time</a:t>
            </a:r>
          </a:p>
          <a:p>
            <a:r>
              <a:rPr lang="en-US" dirty="0"/>
              <a:t>B. By the end of the month (ex: Payment on 9/19 will be </a:t>
            </a:r>
          </a:p>
          <a:p>
            <a:pPr marL="0" indent="0">
              <a:buNone/>
            </a:pPr>
            <a:r>
              <a:rPr lang="en-US" dirty="0"/>
              <a:t>        reflected on my September statement)</a:t>
            </a:r>
          </a:p>
          <a:p>
            <a:r>
              <a:rPr lang="en-US" dirty="0"/>
              <a:t>C. One (1) month retroactively (ex: payment on 9/19 will </a:t>
            </a:r>
          </a:p>
          <a:p>
            <a:pPr marL="0" indent="0">
              <a:buNone/>
            </a:pPr>
            <a:r>
              <a:rPr lang="en-US" dirty="0"/>
              <a:t>         be reflected on my October statement)</a:t>
            </a:r>
          </a:p>
          <a:p>
            <a:r>
              <a:rPr lang="en-US" dirty="0"/>
              <a:t>D. Quarterly</a:t>
            </a:r>
          </a:p>
        </p:txBody>
      </p:sp>
    </p:spTree>
    <p:extLst>
      <p:ext uri="{BB962C8B-B14F-4D97-AF65-F5344CB8AC3E}">
        <p14:creationId xmlns:p14="http://schemas.microsoft.com/office/powerpoint/2010/main" val="3844719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9B513-76C2-CD73-2518-D0BE202D0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13A32-A2CF-850B-8879-A15D4534C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Invoices payments are posted to our accounts: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DADF9-8890-F66C-2BD5-5721C8EB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7360"/>
            <a:ext cx="10515600" cy="3454083"/>
          </a:xfrm>
        </p:spPr>
        <p:txBody>
          <a:bodyPr/>
          <a:lstStyle/>
          <a:p>
            <a:r>
              <a:rPr lang="en-US" dirty="0"/>
              <a:t>A. In real time</a:t>
            </a:r>
          </a:p>
          <a:p>
            <a:r>
              <a:rPr lang="en-US" dirty="0"/>
              <a:t>B. By the end of the month (</a:t>
            </a:r>
            <a:r>
              <a:rPr lang="en-US" dirty="0" err="1"/>
              <a:t>ex:Payment</a:t>
            </a:r>
            <a:r>
              <a:rPr lang="en-US" dirty="0"/>
              <a:t> on 9/19 will be </a:t>
            </a:r>
          </a:p>
          <a:p>
            <a:pPr marL="0" indent="0">
              <a:buNone/>
            </a:pPr>
            <a:r>
              <a:rPr lang="en-US" dirty="0"/>
              <a:t>        reflected on my September statement)</a:t>
            </a:r>
          </a:p>
          <a:p>
            <a:r>
              <a:rPr lang="en-US" dirty="0"/>
              <a:t>C. </a:t>
            </a:r>
            <a:r>
              <a:rPr lang="en-US" dirty="0">
                <a:highlight>
                  <a:srgbClr val="FFFF00"/>
                </a:highlight>
              </a:rPr>
              <a:t>One (1) month retroactively (ex: payment on 9/19 will 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>
                <a:highlight>
                  <a:srgbClr val="FFFF00"/>
                </a:highlight>
              </a:rPr>
              <a:t>be reflected on my October statement)</a:t>
            </a:r>
          </a:p>
          <a:p>
            <a:r>
              <a:rPr lang="en-US" dirty="0"/>
              <a:t>D. Quarterly</a:t>
            </a:r>
          </a:p>
        </p:txBody>
      </p:sp>
    </p:spTree>
    <p:extLst>
      <p:ext uri="{BB962C8B-B14F-4D97-AF65-F5344CB8AC3E}">
        <p14:creationId xmlns:p14="http://schemas.microsoft.com/office/powerpoint/2010/main" val="16625475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707B10-4B6C-D465-E997-7F19A92049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45401-17D1-9BE8-3D80-B88089C98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ExtraBold"/>
              </a:rPr>
              <a:t>Partner Resource Page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D9752-4A9C-254D-EA27-877E3CE39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6000" dirty="0">
                <a:hlinkClick r:id="rId3"/>
              </a:rPr>
              <a:t>www.hacap.org/partners</a:t>
            </a:r>
            <a:r>
              <a:rPr lang="en-US" sz="6000" dirty="0"/>
              <a:t> 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4489349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E08F67-F982-2772-B849-9FA12DC47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19" y="2587214"/>
            <a:ext cx="10515600" cy="2642235"/>
          </a:xfrm>
        </p:spPr>
        <p:txBody>
          <a:bodyPr/>
          <a:lstStyle/>
          <a:p>
            <a:r>
              <a:rPr lang="en-US" sz="14000" dirty="0">
                <a:latin typeface="Viva Beautiful Pro" panose="02000506000000020004" pitchFamily="50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282673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bar chart&#10;&#10;AI-generated content may be incorrect.">
            <a:extLst>
              <a:ext uri="{FF2B5EF4-FFF2-40B4-BE49-F238E27FC236}">
                <a16:creationId xmlns:a16="http://schemas.microsoft.com/office/drawing/2014/main" id="{726CBEE5-5274-E0EC-0BC6-C0A80111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91" y="131200"/>
            <a:ext cx="3242632" cy="1945855"/>
          </a:xfrm>
          <a:prstGeom prst="rect">
            <a:avLst/>
          </a:prstGeom>
        </p:spPr>
      </p:pic>
      <p:pic>
        <p:nvPicPr>
          <p:cNvPr id="3" name="Picture 2" descr="A graph of blue bars&#10;&#10;AI-generated content may be incorrect.">
            <a:extLst>
              <a:ext uri="{FF2B5EF4-FFF2-40B4-BE49-F238E27FC236}">
                <a16:creationId xmlns:a16="http://schemas.microsoft.com/office/drawing/2014/main" id="{BCC561F1-1BC4-FDC9-A8D8-8448FCCE92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328" y="131200"/>
            <a:ext cx="3169185" cy="19458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D37EA6-C0FB-408C-9070-35665AAA12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4428" y="131200"/>
            <a:ext cx="3325259" cy="19458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7CE08-DE0F-E281-EF12-50B83577A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634" y="2288670"/>
            <a:ext cx="3242633" cy="1945855"/>
          </a:xfrm>
          <a:prstGeom prst="rect">
            <a:avLst/>
          </a:prstGeom>
        </p:spPr>
      </p:pic>
      <p:pic>
        <p:nvPicPr>
          <p:cNvPr id="7" name="Picture 6" descr="A graph of blue bars&#10;&#10;AI-generated content may be incorrect.">
            <a:extLst>
              <a:ext uri="{FF2B5EF4-FFF2-40B4-BE49-F238E27FC236}">
                <a16:creationId xmlns:a16="http://schemas.microsoft.com/office/drawing/2014/main" id="{B228F609-AE5F-9727-0E23-5B663F8DB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8004" y="2286810"/>
            <a:ext cx="3169187" cy="1945856"/>
          </a:xfrm>
          <a:prstGeom prst="rect">
            <a:avLst/>
          </a:prstGeom>
        </p:spPr>
      </p:pic>
      <p:pic>
        <p:nvPicPr>
          <p:cNvPr id="8" name="Picture 7" descr="A graph of green bars&#10;&#10;AI-generated content may be incorrect.">
            <a:extLst>
              <a:ext uri="{FF2B5EF4-FFF2-40B4-BE49-F238E27FC236}">
                <a16:creationId xmlns:a16="http://schemas.microsoft.com/office/drawing/2014/main" id="{566A245D-EC1D-31C3-2883-5617371E57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634" y="4480422"/>
            <a:ext cx="3251813" cy="19458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0895F2-806A-EC0C-A06C-63AC3315522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2029" y="4480422"/>
            <a:ext cx="3316078" cy="20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4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02F08-D0AA-C738-19D5-A8DDBBE3E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0718-66FB-6DF3-689B-8C3CF5D3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1576"/>
            <a:ext cx="10515600" cy="2642235"/>
          </a:xfrm>
        </p:spPr>
        <p:txBody>
          <a:bodyPr/>
          <a:lstStyle/>
          <a:p>
            <a:r>
              <a:rPr lang="en-US" sz="14000">
                <a:latin typeface="Viva Beautiful Pro" panose="02000506000000020004" pitchFamily="50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3D294-48A9-C2CF-082C-898C069E9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/>
          </a:p>
          <a:p>
            <a:endParaRPr lang="en-US" sz="4000" b="1"/>
          </a:p>
          <a:p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245806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1E19F-D1B7-58A9-39F2-52968C88B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F18B5-833C-FBD8-D912-3076C0AAE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722879"/>
            <a:ext cx="6919452" cy="19376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 dirty="0"/>
          </a:p>
          <a:p>
            <a:endParaRPr lang="en-US" sz="4000" b="1" dirty="0"/>
          </a:p>
          <a:p>
            <a:endParaRPr lang="en-US" sz="4000" b="1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F9E9CDC-11A6-C9F1-D817-661272CBE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213" y="1318854"/>
            <a:ext cx="10515600" cy="3567778"/>
          </a:xfrm>
        </p:spPr>
        <p:txBody>
          <a:bodyPr/>
          <a:lstStyle/>
          <a:p>
            <a:r>
              <a:rPr lang="en-US" sz="12000" dirty="0">
                <a:latin typeface="Viva Beautiful Pro" panose="02000506000000020004" pitchFamily="50" charset="0"/>
              </a:rPr>
              <a:t>Aron Brecht</a:t>
            </a:r>
            <a:br>
              <a:rPr lang="en-US" dirty="0"/>
            </a:br>
            <a:r>
              <a:rPr lang="en-US" sz="5400" dirty="0">
                <a:latin typeface="+mn-lt"/>
              </a:rPr>
              <a:t>Community Food Systems Manager</a:t>
            </a:r>
          </a:p>
        </p:txBody>
      </p:sp>
    </p:spTree>
    <p:extLst>
      <p:ext uri="{BB962C8B-B14F-4D97-AF65-F5344CB8AC3E}">
        <p14:creationId xmlns:p14="http://schemas.microsoft.com/office/powerpoint/2010/main" val="1430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2F285A-2211-3DF3-638E-2321AE172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FE4E4-FAEB-2B37-C213-01DBB6D65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1576"/>
            <a:ext cx="10515600" cy="2642235"/>
          </a:xfrm>
        </p:spPr>
        <p:txBody>
          <a:bodyPr/>
          <a:lstStyle/>
          <a:p>
            <a:r>
              <a:rPr lang="en-US" sz="14000">
                <a:latin typeface="Viva Beautiful Pro" panose="02000506000000020004" pitchFamily="50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E019-ABA7-0A1E-8C0E-34F2EA531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2879"/>
            <a:ext cx="8323545" cy="3454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4000" b="1"/>
          </a:p>
          <a:p>
            <a:endParaRPr lang="en-US" sz="4000" b="1"/>
          </a:p>
          <a:p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218917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CAP Palette">
      <a:dk1>
        <a:sysClr val="windowText" lastClr="000000"/>
      </a:dk1>
      <a:lt1>
        <a:sysClr val="window" lastClr="FFFFFF"/>
      </a:lt1>
      <a:dk2>
        <a:srgbClr val="0A2340"/>
      </a:dk2>
      <a:lt2>
        <a:srgbClr val="E8E8E8"/>
      </a:lt2>
      <a:accent1>
        <a:srgbClr val="004B8D"/>
      </a:accent1>
      <a:accent2>
        <a:srgbClr val="D86127"/>
      </a:accent2>
      <a:accent3>
        <a:srgbClr val="58595B"/>
      </a:accent3>
      <a:accent4>
        <a:srgbClr val="006080"/>
      </a:accent4>
      <a:accent5>
        <a:srgbClr val="F99F38"/>
      </a:accent5>
      <a:accent6>
        <a:srgbClr val="00848E"/>
      </a:accent6>
      <a:hlink>
        <a:srgbClr val="3A3A3A"/>
      </a:hlink>
      <a:folHlink>
        <a:srgbClr val="C51F4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6F3774780A842B91C1401505A4B0F" ma:contentTypeVersion="17" ma:contentTypeDescription="Create a new document." ma:contentTypeScope="" ma:versionID="bef6ead4be7a9e0665780f8d88117316">
  <xsd:schema xmlns:xsd="http://www.w3.org/2001/XMLSchema" xmlns:xs="http://www.w3.org/2001/XMLSchema" xmlns:p="http://schemas.microsoft.com/office/2006/metadata/properties" xmlns:ns2="cfc6dd43-fe88-48c8-9942-a9c4765ef214" xmlns:ns3="fd3b1687-6c81-4a24-b9bc-496272993c68" targetNamespace="http://schemas.microsoft.com/office/2006/metadata/properties" ma:root="true" ma:fieldsID="fea790d16b8e26d95f4d6df82749c0ba" ns2:_="" ns3:_="">
    <xsd:import namespace="cfc6dd43-fe88-48c8-9942-a9c4765ef214"/>
    <xsd:import namespace="fd3b1687-6c81-4a24-b9bc-496272993c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Interview_x003f_" minOccurs="0"/>
                <xsd:element ref="ns2:Interview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c6dd43-fe88-48c8-9942-a9c4765ef2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e7cf8207-7f6e-46fc-b658-03ff3811713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Interview_x003f_" ma:index="23" nillable="true" ma:displayName="Interview?" ma:default="0" ma:format="Dropdown" ma:internalName="Interview_x003f_">
      <xsd:simpleType>
        <xsd:restriction base="dms:Boolean"/>
      </xsd:simpleType>
    </xsd:element>
    <xsd:element name="InterviewDate" ma:index="24" nillable="true" ma:displayName="Interview Date" ma:format="DateTime" ma:internalName="Interview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3b1687-6c81-4a24-b9bc-496272993c6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1693158-462d-4306-81e9-b0f15fc59ae6}" ma:internalName="TaxCatchAll" ma:showField="CatchAllData" ma:web="fd3b1687-6c81-4a24-b9bc-496272993c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3b1687-6c81-4a24-b9bc-496272993c68" xsi:nil="true"/>
    <lcf76f155ced4ddcb4097134ff3c332f xmlns="cfc6dd43-fe88-48c8-9942-a9c4765ef214">
      <Terms xmlns="http://schemas.microsoft.com/office/infopath/2007/PartnerControls"/>
    </lcf76f155ced4ddcb4097134ff3c332f>
    <InterviewDate xmlns="cfc6dd43-fe88-48c8-9942-a9c4765ef214" xsi:nil="true"/>
    <Interview_x003f_ xmlns="cfc6dd43-fe88-48c8-9942-a9c4765ef214">false</Interview_x003f_>
  </documentManagement>
</p:properties>
</file>

<file path=customXml/itemProps1.xml><?xml version="1.0" encoding="utf-8"?>
<ds:datastoreItem xmlns:ds="http://schemas.openxmlformats.org/officeDocument/2006/customXml" ds:itemID="{29F107F6-B8A8-42D9-9C8B-6240649AC9AF}">
  <ds:schemaRefs>
    <ds:schemaRef ds:uri="cfc6dd43-fe88-48c8-9942-a9c4765ef214"/>
    <ds:schemaRef ds:uri="fd3b1687-6c81-4a24-b9bc-496272993c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B19E45-373D-4A5F-AA18-9A6DDF24BB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32958D-790C-44C7-8B69-C6203358B575}">
  <ds:schemaRefs>
    <ds:schemaRef ds:uri="cfc6dd43-fe88-48c8-9942-a9c4765ef214"/>
    <ds:schemaRef ds:uri="fd3b1687-6c81-4a24-b9bc-496272993c6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1477</Words>
  <Application>Microsoft Office PowerPoint</Application>
  <PresentationFormat>Widescreen</PresentationFormat>
  <Paragraphs>269</Paragraphs>
  <Slides>53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Aptos</vt:lpstr>
      <vt:lpstr>Arial</vt:lpstr>
      <vt:lpstr>Calibri</vt:lpstr>
      <vt:lpstr>Courier New</vt:lpstr>
      <vt:lpstr>Montserrat</vt:lpstr>
      <vt:lpstr>Montserrat ExtraBold</vt:lpstr>
      <vt:lpstr>Viva Beautiful Pro</vt:lpstr>
      <vt:lpstr>Office Theme</vt:lpstr>
      <vt:lpstr>Welcome!</vt:lpstr>
      <vt:lpstr>Housekeeping</vt:lpstr>
      <vt:lpstr>Regional Partnership Coordinators</vt:lpstr>
      <vt:lpstr>Leadership</vt:lpstr>
      <vt:lpstr>Food Reservoir a Year in Review</vt:lpstr>
      <vt:lpstr>PowerPoint Presentation</vt:lpstr>
      <vt:lpstr>Questions?</vt:lpstr>
      <vt:lpstr>Aron Brecht Community Food Systems Manager</vt:lpstr>
      <vt:lpstr>Questions?</vt:lpstr>
      <vt:lpstr>Beach Ball Study Review</vt:lpstr>
      <vt:lpstr>Lifelines</vt:lpstr>
      <vt:lpstr>What needs to be in each cold storage unit?</vt:lpstr>
      <vt:lpstr>What needs to be in each cold storage unit?</vt:lpstr>
      <vt:lpstr>What must be checked at minimum weekly?</vt:lpstr>
      <vt:lpstr>What must be checked at minimum weekly?</vt:lpstr>
      <vt:lpstr>Where do I record my temperatures that I have checked at least weekly?</vt:lpstr>
      <vt:lpstr>Where do I record my temperatures that I have checked at least weekly?</vt:lpstr>
      <vt:lpstr>Where can I find a temp log template?</vt:lpstr>
      <vt:lpstr>Where can I find a temp log template?</vt:lpstr>
      <vt:lpstr>Partner Resource Page </vt:lpstr>
      <vt:lpstr>How often do statistics need to be reported?</vt:lpstr>
      <vt:lpstr>How often do statistics need to be reported?</vt:lpstr>
      <vt:lpstr>What is the time frame that you can report your statistics?</vt:lpstr>
      <vt:lpstr>What is the time frame that you can report your statistics?</vt:lpstr>
      <vt:lpstr>What can’t you do if your statistics are missing?</vt:lpstr>
      <vt:lpstr>What can’t you do if your statistics are missing?</vt:lpstr>
      <vt:lpstr>What statistics categories need to be reported on?</vt:lpstr>
      <vt:lpstr>What statistics categories need to be reported on?</vt:lpstr>
      <vt:lpstr>What needs to be prominently displayed as a TEFAP partner?</vt:lpstr>
      <vt:lpstr>What needs to be prominently displayed as a TEFAP partner?</vt:lpstr>
      <vt:lpstr>How frequently is civil rights training completed?</vt:lpstr>
      <vt:lpstr>How frequently is civil rights training completed?</vt:lpstr>
      <vt:lpstr>How do you provide proof of civil rights training completion?</vt:lpstr>
      <vt:lpstr>How do you provide proof of civil rights training completion?</vt:lpstr>
      <vt:lpstr>USDA foods can stay on your shelf past the date on the package.</vt:lpstr>
      <vt:lpstr>USDA foods can stay on your shelf past the date on the package.</vt:lpstr>
      <vt:lpstr>As a TEFAP agency, I can require proof of residency and/or income. </vt:lpstr>
      <vt:lpstr>As a TEFAP agency, I can require proof of residency and/or income. </vt:lpstr>
      <vt:lpstr>As a TEFAP agency I do not have to serve neighbors who come from outside my service area or designated population.</vt:lpstr>
      <vt:lpstr>As a TEFAP agency I do not have to serve neighbors who come from outside my service area or designated population.</vt:lpstr>
      <vt:lpstr>Both sides of the TEFAP form need to be printed and presented to neighbors.</vt:lpstr>
      <vt:lpstr>Both sides of the TEFAP form need to be printed and presented to neighbors.</vt:lpstr>
      <vt:lpstr>I can modify the TEFAP form.</vt:lpstr>
      <vt:lpstr>I can modify the TEFAP form.</vt:lpstr>
      <vt:lpstr>Partner Resource Page </vt:lpstr>
      <vt:lpstr>My monthly invoice looks wrong. I should:</vt:lpstr>
      <vt:lpstr>My monthly invoice looks wrong. I should:</vt:lpstr>
      <vt:lpstr>The Statement Dispute form is found:</vt:lpstr>
      <vt:lpstr>The Statement Dispute form is found:</vt:lpstr>
      <vt:lpstr>Invoices payments are posted to our accounts:</vt:lpstr>
      <vt:lpstr>Invoices payments are posted to our accounts:</vt:lpstr>
      <vt:lpstr>Partner Resource Page 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Hailey Carr</dc:creator>
  <cp:lastModifiedBy>Mallory Stewart</cp:lastModifiedBy>
  <cp:revision>217</cp:revision>
  <dcterms:created xsi:type="dcterms:W3CDTF">2024-04-23T19:22:20Z</dcterms:created>
  <dcterms:modified xsi:type="dcterms:W3CDTF">2025-10-20T15:53:18Z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0x010100CE86F3774780A842B91C1401505A4B0F</vt:lpwstr>
  </property>
  <property fmtid="{D5CDD505-2E9C-101B-9397-08002B2CF9AE}" pid="3" name="MediaServiceImageTags">
    <vt:lpwstr/>
  </property>
</Properties>
</file>